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82"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CAC47-373F-4EEE-9AF8-BC6967A601DF}"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hu-HU"/>
        </a:p>
      </dgm:t>
    </dgm:pt>
    <dgm:pt modelId="{83E60CED-56AF-435C-A9D9-66BBE49B26AE}">
      <dgm:prSet phldrT="[Szöveg]"/>
      <dgm:spPr/>
      <dgm:t>
        <a:bodyPr/>
        <a:lstStyle/>
        <a:p>
          <a:r>
            <a:rPr lang="hu-HU" dirty="0" err="1" smtClean="0"/>
            <a:t>Pre-processing</a:t>
          </a:r>
          <a:r>
            <a:rPr lang="hu-HU" dirty="0" smtClean="0"/>
            <a:t> </a:t>
          </a:r>
          <a:r>
            <a:rPr lang="hu-HU" dirty="0" err="1" smtClean="0"/>
            <a:t>the</a:t>
          </a:r>
          <a:r>
            <a:rPr lang="hu-HU" dirty="0" smtClean="0"/>
            <a:t> </a:t>
          </a:r>
          <a:r>
            <a:rPr lang="hu-HU" dirty="0" err="1" smtClean="0"/>
            <a:t>data</a:t>
          </a:r>
          <a:endParaRPr lang="hu-HU" dirty="0"/>
        </a:p>
      </dgm:t>
    </dgm:pt>
    <dgm:pt modelId="{55E09DA8-AACD-4367-9923-B6DE25E0F763}" type="parTrans" cxnId="{7BB92910-31D2-499E-B4DD-80F7C0BC744A}">
      <dgm:prSet/>
      <dgm:spPr/>
      <dgm:t>
        <a:bodyPr/>
        <a:lstStyle/>
        <a:p>
          <a:endParaRPr lang="hu-HU"/>
        </a:p>
      </dgm:t>
    </dgm:pt>
    <dgm:pt modelId="{5EFE8401-0619-48C0-9F7A-C936D45D0685}" type="sibTrans" cxnId="{7BB92910-31D2-499E-B4DD-80F7C0BC744A}">
      <dgm:prSet/>
      <dgm:spPr>
        <a:noFill/>
      </dgm:spPr>
      <dgm:t>
        <a:bodyPr/>
        <a:lstStyle/>
        <a:p>
          <a:endParaRPr lang="hu-HU"/>
        </a:p>
      </dgm:t>
    </dgm:pt>
    <dgm:pt modelId="{F32A9FDD-F3DA-4484-A7D0-DB2DB88FED29}">
      <dgm:prSet phldrT="[Szöveg]"/>
      <dgm:spPr/>
      <dgm:t>
        <a:bodyPr/>
        <a:lstStyle/>
        <a:p>
          <a:r>
            <a:rPr lang="hu-HU" dirty="0" err="1" smtClean="0"/>
            <a:t>Converting</a:t>
          </a:r>
          <a:r>
            <a:rPr lang="hu-HU" dirty="0" smtClean="0"/>
            <a:t> </a:t>
          </a:r>
          <a:r>
            <a:rPr lang="hu-HU" dirty="0" err="1" smtClean="0"/>
            <a:t>to</a:t>
          </a:r>
          <a:r>
            <a:rPr lang="hu-HU" dirty="0" smtClean="0"/>
            <a:t> a </a:t>
          </a:r>
          <a:r>
            <a:rPr lang="hu-HU" dirty="0" err="1" smtClean="0"/>
            <a:t>data</a:t>
          </a:r>
          <a:r>
            <a:rPr lang="hu-HU" dirty="0" smtClean="0"/>
            <a:t> </a:t>
          </a:r>
          <a:r>
            <a:rPr lang="hu-HU" dirty="0" err="1" smtClean="0"/>
            <a:t>frame</a:t>
          </a:r>
          <a:r>
            <a:rPr lang="hu-HU" dirty="0" smtClean="0"/>
            <a:t> </a:t>
          </a:r>
          <a:r>
            <a:rPr lang="hu-HU" dirty="0" err="1" smtClean="0"/>
            <a:t>using</a:t>
          </a:r>
          <a:r>
            <a:rPr lang="hu-HU" dirty="0" smtClean="0"/>
            <a:t> JSON</a:t>
          </a:r>
          <a:endParaRPr lang="hu-HU" dirty="0"/>
        </a:p>
      </dgm:t>
    </dgm:pt>
    <dgm:pt modelId="{35C60BBE-B437-4BFE-BC3A-F0E2B94F2DAE}" type="sibTrans" cxnId="{41DC7E5A-C937-45E1-ADB7-DE4F1051C43B}">
      <dgm:prSet/>
      <dgm:spPr/>
      <dgm:t>
        <a:bodyPr/>
        <a:lstStyle/>
        <a:p>
          <a:endParaRPr lang="hu-HU"/>
        </a:p>
      </dgm:t>
    </dgm:pt>
    <dgm:pt modelId="{6045FB85-6BEA-42B5-A594-B976E3FC49F1}" type="parTrans" cxnId="{41DC7E5A-C937-45E1-ADB7-DE4F1051C43B}">
      <dgm:prSet/>
      <dgm:spPr/>
      <dgm:t>
        <a:bodyPr/>
        <a:lstStyle/>
        <a:p>
          <a:endParaRPr lang="hu-HU"/>
        </a:p>
      </dgm:t>
    </dgm:pt>
    <dgm:pt modelId="{48F94F9E-DA2F-4049-A390-906CB84514C0}">
      <dgm:prSet phldrT="[Szöveg]"/>
      <dgm:spPr/>
      <dgm:t>
        <a:bodyPr/>
        <a:lstStyle/>
        <a:p>
          <a:r>
            <a:rPr lang="hu-HU" dirty="0" err="1" smtClean="0"/>
            <a:t>Filtering</a:t>
          </a:r>
          <a:r>
            <a:rPr lang="hu-HU" dirty="0" smtClean="0"/>
            <a:t> </a:t>
          </a:r>
          <a:r>
            <a:rPr lang="hu-HU" dirty="0" err="1" smtClean="0"/>
            <a:t>the</a:t>
          </a:r>
          <a:r>
            <a:rPr lang="hu-HU" dirty="0" smtClean="0"/>
            <a:t> </a:t>
          </a:r>
          <a:r>
            <a:rPr lang="hu-HU" dirty="0" err="1" smtClean="0"/>
            <a:t>data</a:t>
          </a:r>
          <a:r>
            <a:rPr lang="hu-HU" dirty="0" smtClean="0"/>
            <a:t> </a:t>
          </a:r>
          <a:r>
            <a:rPr lang="hu-HU" dirty="0" err="1" smtClean="0"/>
            <a:t>to</a:t>
          </a:r>
          <a:r>
            <a:rPr lang="hu-HU" dirty="0" smtClean="0"/>
            <a:t> </a:t>
          </a:r>
          <a:r>
            <a:rPr lang="hu-HU" dirty="0" err="1" smtClean="0"/>
            <a:t>keep</a:t>
          </a:r>
          <a:r>
            <a:rPr lang="hu-HU" dirty="0" smtClean="0"/>
            <a:t> </a:t>
          </a:r>
          <a:r>
            <a:rPr lang="hu-HU" dirty="0" err="1" smtClean="0"/>
            <a:t>only</a:t>
          </a:r>
          <a:r>
            <a:rPr lang="hu-HU" dirty="0" smtClean="0"/>
            <a:t> Falcon 9 </a:t>
          </a:r>
          <a:r>
            <a:rPr lang="hu-HU" dirty="0" err="1" smtClean="0"/>
            <a:t>launches</a:t>
          </a:r>
          <a:endParaRPr lang="hu-HU" dirty="0"/>
        </a:p>
      </dgm:t>
    </dgm:pt>
    <dgm:pt modelId="{86235A1D-68D0-4CBB-AB1B-BCA7980D6785}" type="parTrans" cxnId="{0B4A73A8-5718-4DDB-87BC-EFE29D3F368E}">
      <dgm:prSet/>
      <dgm:spPr/>
      <dgm:t>
        <a:bodyPr/>
        <a:lstStyle/>
        <a:p>
          <a:endParaRPr lang="hu-HU"/>
        </a:p>
      </dgm:t>
    </dgm:pt>
    <dgm:pt modelId="{80E9EA03-06D1-49CB-8D83-CEC757342416}" type="sibTrans" cxnId="{0B4A73A8-5718-4DDB-87BC-EFE29D3F368E}">
      <dgm:prSet/>
      <dgm:spPr>
        <a:noFill/>
      </dgm:spPr>
      <dgm:t>
        <a:bodyPr/>
        <a:lstStyle/>
        <a:p>
          <a:endParaRPr lang="hu-HU"/>
        </a:p>
      </dgm:t>
    </dgm:pt>
    <dgm:pt modelId="{D48159C8-E4F7-44EE-A5BF-671AB76AB0F0}">
      <dgm:prSet phldrT="[Szöveg]"/>
      <dgm:spPr/>
      <dgm:t>
        <a:bodyPr/>
        <a:lstStyle/>
        <a:p>
          <a:r>
            <a:rPr lang="hu-HU" smtClean="0"/>
            <a:t>Collecting </a:t>
          </a:r>
          <a:r>
            <a:rPr lang="hu-HU" dirty="0" err="1" smtClean="0"/>
            <a:t>data</a:t>
          </a:r>
          <a:r>
            <a:rPr lang="hu-HU" dirty="0" smtClean="0"/>
            <a:t> </a:t>
          </a:r>
          <a:r>
            <a:rPr lang="hu-HU" dirty="0" err="1" smtClean="0"/>
            <a:t>with</a:t>
          </a:r>
          <a:r>
            <a:rPr lang="hu-HU" dirty="0" smtClean="0"/>
            <a:t> API </a:t>
          </a:r>
          <a:r>
            <a:rPr lang="hu-HU" dirty="0" err="1" smtClean="0"/>
            <a:t>calls</a:t>
          </a:r>
          <a:endParaRPr lang="hu-HU" dirty="0"/>
        </a:p>
      </dgm:t>
    </dgm:pt>
    <dgm:pt modelId="{FB365598-5AFB-4E4B-9F92-9AA5B05DB6F5}" type="parTrans" cxnId="{3BFA410E-132C-405C-98DA-6B6ECAFB5366}">
      <dgm:prSet/>
      <dgm:spPr/>
      <dgm:t>
        <a:bodyPr/>
        <a:lstStyle/>
        <a:p>
          <a:endParaRPr lang="hu-HU"/>
        </a:p>
      </dgm:t>
    </dgm:pt>
    <dgm:pt modelId="{3FFC2DF4-46C8-4C6B-89C9-9C8084D265CE}" type="sibTrans" cxnId="{3BFA410E-132C-405C-98DA-6B6ECAFB5366}">
      <dgm:prSet/>
      <dgm:spPr>
        <a:noFill/>
      </dgm:spPr>
      <dgm:t>
        <a:bodyPr/>
        <a:lstStyle/>
        <a:p>
          <a:endParaRPr lang="hu-HU"/>
        </a:p>
      </dgm:t>
    </dgm:pt>
    <dgm:pt modelId="{28433021-931E-4BBA-AE14-99230BD0638B}">
      <dgm:prSet phldrT="[Szöveg]"/>
      <dgm:spPr/>
      <dgm:t>
        <a:bodyPr/>
        <a:lstStyle/>
        <a:p>
          <a:r>
            <a:rPr lang="hu-HU" dirty="0" err="1" smtClean="0"/>
            <a:t>Converting</a:t>
          </a:r>
          <a:r>
            <a:rPr lang="hu-HU" dirty="0" smtClean="0"/>
            <a:t> </a:t>
          </a:r>
          <a:r>
            <a:rPr lang="hu-HU" dirty="0" err="1" smtClean="0"/>
            <a:t>the</a:t>
          </a:r>
          <a:r>
            <a:rPr lang="hu-HU" dirty="0" smtClean="0"/>
            <a:t> </a:t>
          </a:r>
          <a:r>
            <a:rPr lang="hu-HU" dirty="0" err="1" smtClean="0"/>
            <a:t>data</a:t>
          </a:r>
          <a:r>
            <a:rPr lang="hu-HU" dirty="0" smtClean="0"/>
            <a:t> </a:t>
          </a:r>
          <a:r>
            <a:rPr lang="hu-HU" dirty="0" err="1" smtClean="0"/>
            <a:t>to</a:t>
          </a:r>
          <a:r>
            <a:rPr lang="hu-HU" dirty="0" smtClean="0"/>
            <a:t> CSV</a:t>
          </a:r>
          <a:endParaRPr lang="hu-HU" dirty="0"/>
        </a:p>
      </dgm:t>
    </dgm:pt>
    <dgm:pt modelId="{6C3D28AF-2901-4679-96D9-91918A34BA27}" type="sibTrans" cxnId="{DF9E8FBB-B54D-49D0-A990-AFF9823FCAA2}">
      <dgm:prSet/>
      <dgm:spPr>
        <a:noFill/>
      </dgm:spPr>
      <dgm:t>
        <a:bodyPr/>
        <a:lstStyle/>
        <a:p>
          <a:endParaRPr lang="hu-HU"/>
        </a:p>
      </dgm:t>
    </dgm:pt>
    <dgm:pt modelId="{3AD0AB5A-7E46-4F1F-AD61-FC6B3EE8E580}" type="parTrans" cxnId="{DF9E8FBB-B54D-49D0-A990-AFF9823FCAA2}">
      <dgm:prSet/>
      <dgm:spPr/>
      <dgm:t>
        <a:bodyPr/>
        <a:lstStyle/>
        <a:p>
          <a:endParaRPr lang="hu-HU"/>
        </a:p>
      </dgm:t>
    </dgm:pt>
    <dgm:pt modelId="{987C5E48-8520-4079-B6BB-58B9F0E8412D}" type="pres">
      <dgm:prSet presAssocID="{AA3CAC47-373F-4EEE-9AF8-BC6967A601DF}" presName="Name0" presStyleCnt="0">
        <dgm:presLayoutVars>
          <dgm:chMax/>
          <dgm:chPref/>
          <dgm:dir/>
          <dgm:animLvl val="lvl"/>
        </dgm:presLayoutVars>
      </dgm:prSet>
      <dgm:spPr/>
    </dgm:pt>
    <dgm:pt modelId="{CE4D5DC1-AFD0-4C5C-B348-1DAE93AE5904}" type="pres">
      <dgm:prSet presAssocID="{F32A9FDD-F3DA-4484-A7D0-DB2DB88FED29}" presName="composite" presStyleCnt="0"/>
      <dgm:spPr/>
    </dgm:pt>
    <dgm:pt modelId="{6F3E39FF-5FCC-46AC-A355-2D88BCBFD9D9}" type="pres">
      <dgm:prSet presAssocID="{F32A9FDD-F3DA-4484-A7D0-DB2DB88FED29}" presName="Parent1" presStyleLbl="node1" presStyleIdx="0" presStyleCnt="10">
        <dgm:presLayoutVars>
          <dgm:chMax val="1"/>
          <dgm:chPref val="1"/>
          <dgm:bulletEnabled val="1"/>
        </dgm:presLayoutVars>
      </dgm:prSet>
      <dgm:spPr/>
      <dgm:t>
        <a:bodyPr/>
        <a:lstStyle/>
        <a:p>
          <a:endParaRPr lang="hu-HU"/>
        </a:p>
      </dgm:t>
    </dgm:pt>
    <dgm:pt modelId="{65E0963D-E2AE-450E-A86E-1780A5D0C241}" type="pres">
      <dgm:prSet presAssocID="{F32A9FDD-F3DA-4484-A7D0-DB2DB88FED29}" presName="Childtext1" presStyleLbl="revTx" presStyleIdx="0" presStyleCnt="5">
        <dgm:presLayoutVars>
          <dgm:chMax val="0"/>
          <dgm:chPref val="0"/>
          <dgm:bulletEnabled val="1"/>
        </dgm:presLayoutVars>
      </dgm:prSet>
      <dgm:spPr/>
    </dgm:pt>
    <dgm:pt modelId="{E3AA45B2-F81B-49FB-8949-68D42EE56D8D}" type="pres">
      <dgm:prSet presAssocID="{F32A9FDD-F3DA-4484-A7D0-DB2DB88FED29}" presName="BalanceSpacing" presStyleCnt="0"/>
      <dgm:spPr/>
    </dgm:pt>
    <dgm:pt modelId="{EB85CF09-7BCA-466D-8C62-C49201BA79E4}" type="pres">
      <dgm:prSet presAssocID="{F32A9FDD-F3DA-4484-A7D0-DB2DB88FED29}" presName="BalanceSpacing1" presStyleCnt="0"/>
      <dgm:spPr/>
    </dgm:pt>
    <dgm:pt modelId="{0778ED77-3986-4736-A3AC-B735A15AE4E6}" type="pres">
      <dgm:prSet presAssocID="{35C60BBE-B437-4BFE-BC3A-F0E2B94F2DAE}" presName="Accent1Text" presStyleLbl="node1" presStyleIdx="1" presStyleCnt="10"/>
      <dgm:spPr/>
    </dgm:pt>
    <dgm:pt modelId="{72E9D9B8-4362-4373-9B50-22BFCBA8D4F4}" type="pres">
      <dgm:prSet presAssocID="{35C60BBE-B437-4BFE-BC3A-F0E2B94F2DAE}" presName="spaceBetweenRectangles" presStyleCnt="0"/>
      <dgm:spPr/>
    </dgm:pt>
    <dgm:pt modelId="{A0DE4546-FE42-40E5-9632-857ED7A38A99}" type="pres">
      <dgm:prSet presAssocID="{48F94F9E-DA2F-4049-A390-906CB84514C0}" presName="composite" presStyleCnt="0"/>
      <dgm:spPr/>
    </dgm:pt>
    <dgm:pt modelId="{D172539B-38D4-4DAB-9B4F-EF02337B6174}" type="pres">
      <dgm:prSet presAssocID="{48F94F9E-DA2F-4049-A390-906CB84514C0}" presName="Parent1" presStyleLbl="node1" presStyleIdx="2" presStyleCnt="10">
        <dgm:presLayoutVars>
          <dgm:chMax val="1"/>
          <dgm:chPref val="1"/>
          <dgm:bulletEnabled val="1"/>
        </dgm:presLayoutVars>
      </dgm:prSet>
      <dgm:spPr/>
      <dgm:t>
        <a:bodyPr/>
        <a:lstStyle/>
        <a:p>
          <a:endParaRPr lang="hu-HU"/>
        </a:p>
      </dgm:t>
    </dgm:pt>
    <dgm:pt modelId="{4BEAC9CA-5BD3-4A0D-9274-3656BF6EAD41}" type="pres">
      <dgm:prSet presAssocID="{48F94F9E-DA2F-4049-A390-906CB84514C0}" presName="Childtext1" presStyleLbl="revTx" presStyleIdx="1" presStyleCnt="5">
        <dgm:presLayoutVars>
          <dgm:chMax val="0"/>
          <dgm:chPref val="0"/>
          <dgm:bulletEnabled val="1"/>
        </dgm:presLayoutVars>
      </dgm:prSet>
      <dgm:spPr/>
    </dgm:pt>
    <dgm:pt modelId="{A43FF5B1-7A4D-462C-87C7-3F98B09692A7}" type="pres">
      <dgm:prSet presAssocID="{48F94F9E-DA2F-4049-A390-906CB84514C0}" presName="BalanceSpacing" presStyleCnt="0"/>
      <dgm:spPr/>
    </dgm:pt>
    <dgm:pt modelId="{387D7862-5334-4518-9674-A54E0337AA71}" type="pres">
      <dgm:prSet presAssocID="{48F94F9E-DA2F-4049-A390-906CB84514C0}" presName="BalanceSpacing1" presStyleCnt="0"/>
      <dgm:spPr/>
    </dgm:pt>
    <dgm:pt modelId="{275271A9-8220-4B33-A4CC-E2B3E110225D}" type="pres">
      <dgm:prSet presAssocID="{80E9EA03-06D1-49CB-8D83-CEC757342416}" presName="Accent1Text" presStyleLbl="node1" presStyleIdx="3" presStyleCnt="10" custLinFactX="97192" custLinFactNeighborX="100000" custLinFactNeighborY="-56299"/>
      <dgm:spPr/>
    </dgm:pt>
    <dgm:pt modelId="{FDA6FA11-35F5-420B-B093-666ED41DC2EE}" type="pres">
      <dgm:prSet presAssocID="{80E9EA03-06D1-49CB-8D83-CEC757342416}" presName="spaceBetweenRectangles" presStyleCnt="0"/>
      <dgm:spPr/>
    </dgm:pt>
    <dgm:pt modelId="{8D3C7F43-3741-433F-862E-1EE2CE5528EA}" type="pres">
      <dgm:prSet presAssocID="{D48159C8-E4F7-44EE-A5BF-671AB76AB0F0}" presName="composite" presStyleCnt="0"/>
      <dgm:spPr/>
    </dgm:pt>
    <dgm:pt modelId="{8B358A0A-5522-407B-8C8E-2EABE46E1B69}" type="pres">
      <dgm:prSet presAssocID="{D48159C8-E4F7-44EE-A5BF-671AB76AB0F0}" presName="Parent1" presStyleLbl="node1" presStyleIdx="4" presStyleCnt="10" custLinFactX="-7377" custLinFactY="-69955" custLinFactNeighborX="-100000" custLinFactNeighborY="-100000">
        <dgm:presLayoutVars>
          <dgm:chMax val="1"/>
          <dgm:chPref val="1"/>
          <dgm:bulletEnabled val="1"/>
        </dgm:presLayoutVars>
      </dgm:prSet>
      <dgm:spPr/>
      <dgm:t>
        <a:bodyPr/>
        <a:lstStyle/>
        <a:p>
          <a:endParaRPr lang="hu-HU"/>
        </a:p>
      </dgm:t>
    </dgm:pt>
    <dgm:pt modelId="{4066577B-EF47-4351-B449-A893A545A362}" type="pres">
      <dgm:prSet presAssocID="{D48159C8-E4F7-44EE-A5BF-671AB76AB0F0}" presName="Childtext1" presStyleLbl="revTx" presStyleIdx="2" presStyleCnt="5">
        <dgm:presLayoutVars>
          <dgm:chMax val="0"/>
          <dgm:chPref val="0"/>
          <dgm:bulletEnabled val="1"/>
        </dgm:presLayoutVars>
      </dgm:prSet>
      <dgm:spPr/>
    </dgm:pt>
    <dgm:pt modelId="{3453F610-8D49-4E99-A200-1EFDBD12233B}" type="pres">
      <dgm:prSet presAssocID="{D48159C8-E4F7-44EE-A5BF-671AB76AB0F0}" presName="BalanceSpacing" presStyleCnt="0"/>
      <dgm:spPr/>
    </dgm:pt>
    <dgm:pt modelId="{43CF89B3-383F-4047-B152-477B650E8302}" type="pres">
      <dgm:prSet presAssocID="{D48159C8-E4F7-44EE-A5BF-671AB76AB0F0}" presName="BalanceSpacing1" presStyleCnt="0"/>
      <dgm:spPr/>
    </dgm:pt>
    <dgm:pt modelId="{F1B13E2E-4EBD-4EEF-BF08-EA67C51898B0}" type="pres">
      <dgm:prSet presAssocID="{3FFC2DF4-46C8-4C6B-89C9-9C8084D265CE}" presName="Accent1Text" presStyleLbl="node1" presStyleIdx="5" presStyleCnt="10"/>
      <dgm:spPr/>
    </dgm:pt>
    <dgm:pt modelId="{124D96FB-E04F-4A5B-B6F6-C6980341BFBC}" type="pres">
      <dgm:prSet presAssocID="{3FFC2DF4-46C8-4C6B-89C9-9C8084D265CE}" presName="spaceBetweenRectangles" presStyleCnt="0"/>
      <dgm:spPr/>
    </dgm:pt>
    <dgm:pt modelId="{B23C2916-BE94-4EFD-A459-10955541480C}" type="pres">
      <dgm:prSet presAssocID="{83E60CED-56AF-435C-A9D9-66BBE49B26AE}" presName="composite" presStyleCnt="0"/>
      <dgm:spPr/>
    </dgm:pt>
    <dgm:pt modelId="{A8DD707B-9D78-4432-9B24-A92A91D423BC}" type="pres">
      <dgm:prSet presAssocID="{83E60CED-56AF-435C-A9D9-66BBE49B26AE}" presName="Parent1" presStyleLbl="node1" presStyleIdx="6" presStyleCnt="10" custLinFactX="-5986" custLinFactY="-71648" custLinFactNeighborX="-100000" custLinFactNeighborY="-100000">
        <dgm:presLayoutVars>
          <dgm:chMax val="1"/>
          <dgm:chPref val="1"/>
          <dgm:bulletEnabled val="1"/>
        </dgm:presLayoutVars>
      </dgm:prSet>
      <dgm:spPr/>
    </dgm:pt>
    <dgm:pt modelId="{C3D33E74-DF71-4B1D-8604-0E05105CA6F0}" type="pres">
      <dgm:prSet presAssocID="{83E60CED-56AF-435C-A9D9-66BBE49B26AE}" presName="Childtext1" presStyleLbl="revTx" presStyleIdx="3" presStyleCnt="5">
        <dgm:presLayoutVars>
          <dgm:chMax val="0"/>
          <dgm:chPref val="0"/>
          <dgm:bulletEnabled val="1"/>
        </dgm:presLayoutVars>
      </dgm:prSet>
      <dgm:spPr/>
    </dgm:pt>
    <dgm:pt modelId="{49A39D75-4473-4DDD-9346-BFC58BBD363F}" type="pres">
      <dgm:prSet presAssocID="{83E60CED-56AF-435C-A9D9-66BBE49B26AE}" presName="BalanceSpacing" presStyleCnt="0"/>
      <dgm:spPr/>
    </dgm:pt>
    <dgm:pt modelId="{F5017A79-6BA4-4159-B25D-AB796DA710A8}" type="pres">
      <dgm:prSet presAssocID="{83E60CED-56AF-435C-A9D9-66BBE49B26AE}" presName="BalanceSpacing1" presStyleCnt="0"/>
      <dgm:spPr/>
    </dgm:pt>
    <dgm:pt modelId="{04CA2290-11A6-4264-A0A0-2C6FE23F0998}" type="pres">
      <dgm:prSet presAssocID="{5EFE8401-0619-48C0-9F7A-C936D45D0685}" presName="Accent1Text" presStyleLbl="node1" presStyleIdx="7" presStyleCnt="10" custLinFactX="3804" custLinFactY="-100000" custLinFactNeighborX="100000" custLinFactNeighborY="-135294"/>
      <dgm:spPr/>
    </dgm:pt>
    <dgm:pt modelId="{FF5D2EBF-610A-472F-8FEC-ED1049EACB4D}" type="pres">
      <dgm:prSet presAssocID="{5EFE8401-0619-48C0-9F7A-C936D45D0685}" presName="spaceBetweenRectangles" presStyleCnt="0"/>
      <dgm:spPr/>
    </dgm:pt>
    <dgm:pt modelId="{724E347E-3211-4DF7-8716-D2FEA00A7D50}" type="pres">
      <dgm:prSet presAssocID="{28433021-931E-4BBA-AE14-99230BD0638B}" presName="composite" presStyleCnt="0"/>
      <dgm:spPr/>
    </dgm:pt>
    <dgm:pt modelId="{4E264727-F46B-437B-9BBF-9D0C86FC5486}" type="pres">
      <dgm:prSet presAssocID="{28433021-931E-4BBA-AE14-99230BD0638B}" presName="Parent1" presStyleLbl="node1" presStyleIdx="8" presStyleCnt="10" custLinFactY="-100000" custLinFactNeighborX="53574" custLinFactNeighborY="-155462">
        <dgm:presLayoutVars>
          <dgm:chMax val="1"/>
          <dgm:chPref val="1"/>
          <dgm:bulletEnabled val="1"/>
        </dgm:presLayoutVars>
      </dgm:prSet>
      <dgm:spPr/>
      <dgm:t>
        <a:bodyPr/>
        <a:lstStyle/>
        <a:p>
          <a:endParaRPr lang="hu-HU"/>
        </a:p>
      </dgm:t>
    </dgm:pt>
    <dgm:pt modelId="{8B3DB0EB-21B2-44A2-9877-E0D60CF03054}" type="pres">
      <dgm:prSet presAssocID="{28433021-931E-4BBA-AE14-99230BD0638B}" presName="Childtext1" presStyleLbl="revTx" presStyleIdx="4" presStyleCnt="5">
        <dgm:presLayoutVars>
          <dgm:chMax val="0"/>
          <dgm:chPref val="0"/>
          <dgm:bulletEnabled val="1"/>
        </dgm:presLayoutVars>
      </dgm:prSet>
      <dgm:spPr/>
    </dgm:pt>
    <dgm:pt modelId="{945475DB-FB23-4B62-8CE0-1114B8C4F0EB}" type="pres">
      <dgm:prSet presAssocID="{28433021-931E-4BBA-AE14-99230BD0638B}" presName="BalanceSpacing" presStyleCnt="0"/>
      <dgm:spPr/>
    </dgm:pt>
    <dgm:pt modelId="{8C73D577-CD7B-417B-A964-2F42D7633D1F}" type="pres">
      <dgm:prSet presAssocID="{28433021-931E-4BBA-AE14-99230BD0638B}" presName="BalanceSpacing1" presStyleCnt="0"/>
      <dgm:spPr/>
    </dgm:pt>
    <dgm:pt modelId="{B58D526D-0299-4152-834E-BE4904E5D63E}" type="pres">
      <dgm:prSet presAssocID="{6C3D28AF-2901-4679-96D9-91918A34BA27}" presName="Accent1Text" presStyleLbl="node1" presStyleIdx="9" presStyleCnt="10" custLinFactX="100000" custLinFactY="-100000" custLinFactNeighborX="165597" custLinFactNeighborY="-173362"/>
      <dgm:spPr/>
    </dgm:pt>
  </dgm:ptLst>
  <dgm:cxnLst>
    <dgm:cxn modelId="{27E12DBC-36A0-4951-B3A5-C0AB15451CDC}" type="presOf" srcId="{5EFE8401-0619-48C0-9F7A-C936D45D0685}" destId="{04CA2290-11A6-4264-A0A0-2C6FE23F0998}" srcOrd="0" destOrd="0" presId="urn:microsoft.com/office/officeart/2008/layout/AlternatingHexagons"/>
    <dgm:cxn modelId="{0B4A73A8-5718-4DDB-87BC-EFE29D3F368E}" srcId="{AA3CAC47-373F-4EEE-9AF8-BC6967A601DF}" destId="{48F94F9E-DA2F-4049-A390-906CB84514C0}" srcOrd="1" destOrd="0" parTransId="{86235A1D-68D0-4CBB-AB1B-BCA7980D6785}" sibTransId="{80E9EA03-06D1-49CB-8D83-CEC757342416}"/>
    <dgm:cxn modelId="{DF9E8FBB-B54D-49D0-A990-AFF9823FCAA2}" srcId="{AA3CAC47-373F-4EEE-9AF8-BC6967A601DF}" destId="{28433021-931E-4BBA-AE14-99230BD0638B}" srcOrd="4" destOrd="0" parTransId="{3AD0AB5A-7E46-4F1F-AD61-FC6B3EE8E580}" sibTransId="{6C3D28AF-2901-4679-96D9-91918A34BA27}"/>
    <dgm:cxn modelId="{B37FDA01-395C-4635-9573-9CEFE0798DDB}" type="presOf" srcId="{AA3CAC47-373F-4EEE-9AF8-BC6967A601DF}" destId="{987C5E48-8520-4079-B6BB-58B9F0E8412D}" srcOrd="0" destOrd="0" presId="urn:microsoft.com/office/officeart/2008/layout/AlternatingHexagons"/>
    <dgm:cxn modelId="{B7E73DE0-7130-40C2-8E36-6677105D37C1}" type="presOf" srcId="{F32A9FDD-F3DA-4484-A7D0-DB2DB88FED29}" destId="{6F3E39FF-5FCC-46AC-A355-2D88BCBFD9D9}" srcOrd="0" destOrd="0" presId="urn:microsoft.com/office/officeart/2008/layout/AlternatingHexagons"/>
    <dgm:cxn modelId="{3BFA410E-132C-405C-98DA-6B6ECAFB5366}" srcId="{AA3CAC47-373F-4EEE-9AF8-BC6967A601DF}" destId="{D48159C8-E4F7-44EE-A5BF-671AB76AB0F0}" srcOrd="2" destOrd="0" parTransId="{FB365598-5AFB-4E4B-9F92-9AA5B05DB6F5}" sibTransId="{3FFC2DF4-46C8-4C6B-89C9-9C8084D265CE}"/>
    <dgm:cxn modelId="{F930C515-67C8-4D52-AA55-A9C17B8FFE52}" type="presOf" srcId="{35C60BBE-B437-4BFE-BC3A-F0E2B94F2DAE}" destId="{0778ED77-3986-4736-A3AC-B735A15AE4E6}" srcOrd="0" destOrd="0" presId="urn:microsoft.com/office/officeart/2008/layout/AlternatingHexagons"/>
    <dgm:cxn modelId="{41DC7E5A-C937-45E1-ADB7-DE4F1051C43B}" srcId="{AA3CAC47-373F-4EEE-9AF8-BC6967A601DF}" destId="{F32A9FDD-F3DA-4484-A7D0-DB2DB88FED29}" srcOrd="0" destOrd="0" parTransId="{6045FB85-6BEA-42B5-A594-B976E3FC49F1}" sibTransId="{35C60BBE-B437-4BFE-BC3A-F0E2B94F2DAE}"/>
    <dgm:cxn modelId="{7BB92910-31D2-499E-B4DD-80F7C0BC744A}" srcId="{AA3CAC47-373F-4EEE-9AF8-BC6967A601DF}" destId="{83E60CED-56AF-435C-A9D9-66BBE49B26AE}" srcOrd="3" destOrd="0" parTransId="{55E09DA8-AACD-4367-9923-B6DE25E0F763}" sibTransId="{5EFE8401-0619-48C0-9F7A-C936D45D0685}"/>
    <dgm:cxn modelId="{175A2E78-94CE-44AB-8FC7-AA6E488CEF7F}" type="presOf" srcId="{48F94F9E-DA2F-4049-A390-906CB84514C0}" destId="{D172539B-38D4-4DAB-9B4F-EF02337B6174}" srcOrd="0" destOrd="0" presId="urn:microsoft.com/office/officeart/2008/layout/AlternatingHexagons"/>
    <dgm:cxn modelId="{0783E5D7-A0B9-40E1-931E-F6A4E34A2399}" type="presOf" srcId="{6C3D28AF-2901-4679-96D9-91918A34BA27}" destId="{B58D526D-0299-4152-834E-BE4904E5D63E}" srcOrd="0" destOrd="0" presId="urn:microsoft.com/office/officeart/2008/layout/AlternatingHexagons"/>
    <dgm:cxn modelId="{DC4AFDE1-976C-4058-B5B6-6282BB77F1FF}" type="presOf" srcId="{28433021-931E-4BBA-AE14-99230BD0638B}" destId="{4E264727-F46B-437B-9BBF-9D0C86FC5486}" srcOrd="0" destOrd="0" presId="urn:microsoft.com/office/officeart/2008/layout/AlternatingHexagons"/>
    <dgm:cxn modelId="{6AE61892-312B-4FC7-8F07-AA328847CE71}" type="presOf" srcId="{D48159C8-E4F7-44EE-A5BF-671AB76AB0F0}" destId="{8B358A0A-5522-407B-8C8E-2EABE46E1B69}" srcOrd="0" destOrd="0" presId="urn:microsoft.com/office/officeart/2008/layout/AlternatingHexagons"/>
    <dgm:cxn modelId="{03C3B4B1-8442-4F36-8CF8-FE65E66DD048}" type="presOf" srcId="{3FFC2DF4-46C8-4C6B-89C9-9C8084D265CE}" destId="{F1B13E2E-4EBD-4EEF-BF08-EA67C51898B0}" srcOrd="0" destOrd="0" presId="urn:microsoft.com/office/officeart/2008/layout/AlternatingHexagons"/>
    <dgm:cxn modelId="{1BA9CCAD-9327-4EC0-BB40-199F5372C187}" type="presOf" srcId="{83E60CED-56AF-435C-A9D9-66BBE49B26AE}" destId="{A8DD707B-9D78-4432-9B24-A92A91D423BC}" srcOrd="0" destOrd="0" presId="urn:microsoft.com/office/officeart/2008/layout/AlternatingHexagons"/>
    <dgm:cxn modelId="{8854B42A-EBB6-4C92-99BE-4364FBCB21ED}" type="presOf" srcId="{80E9EA03-06D1-49CB-8D83-CEC757342416}" destId="{275271A9-8220-4B33-A4CC-E2B3E110225D}" srcOrd="0" destOrd="0" presId="urn:microsoft.com/office/officeart/2008/layout/AlternatingHexagons"/>
    <dgm:cxn modelId="{F7E38D27-6DAC-457B-B832-229EB3808DBE}" type="presParOf" srcId="{987C5E48-8520-4079-B6BB-58B9F0E8412D}" destId="{CE4D5DC1-AFD0-4C5C-B348-1DAE93AE5904}" srcOrd="0" destOrd="0" presId="urn:microsoft.com/office/officeart/2008/layout/AlternatingHexagons"/>
    <dgm:cxn modelId="{409A8665-2E3E-499E-8DC8-0AE33FC4A591}" type="presParOf" srcId="{CE4D5DC1-AFD0-4C5C-B348-1DAE93AE5904}" destId="{6F3E39FF-5FCC-46AC-A355-2D88BCBFD9D9}" srcOrd="0" destOrd="0" presId="urn:microsoft.com/office/officeart/2008/layout/AlternatingHexagons"/>
    <dgm:cxn modelId="{74EC91C7-C7FD-4AD0-A1B6-59FA8BAFF36C}" type="presParOf" srcId="{CE4D5DC1-AFD0-4C5C-B348-1DAE93AE5904}" destId="{65E0963D-E2AE-450E-A86E-1780A5D0C241}" srcOrd="1" destOrd="0" presId="urn:microsoft.com/office/officeart/2008/layout/AlternatingHexagons"/>
    <dgm:cxn modelId="{D3D7CBCC-1E6E-4990-B2F2-0D4B7FB35C05}" type="presParOf" srcId="{CE4D5DC1-AFD0-4C5C-B348-1DAE93AE5904}" destId="{E3AA45B2-F81B-49FB-8949-68D42EE56D8D}" srcOrd="2" destOrd="0" presId="urn:microsoft.com/office/officeart/2008/layout/AlternatingHexagons"/>
    <dgm:cxn modelId="{A180DD69-0B14-481A-8637-16AE22E16837}" type="presParOf" srcId="{CE4D5DC1-AFD0-4C5C-B348-1DAE93AE5904}" destId="{EB85CF09-7BCA-466D-8C62-C49201BA79E4}" srcOrd="3" destOrd="0" presId="urn:microsoft.com/office/officeart/2008/layout/AlternatingHexagons"/>
    <dgm:cxn modelId="{2D5B4148-0E31-465E-B276-7719C8D81E0B}" type="presParOf" srcId="{CE4D5DC1-AFD0-4C5C-B348-1DAE93AE5904}" destId="{0778ED77-3986-4736-A3AC-B735A15AE4E6}" srcOrd="4" destOrd="0" presId="urn:microsoft.com/office/officeart/2008/layout/AlternatingHexagons"/>
    <dgm:cxn modelId="{42064C87-035C-42F5-8D96-172F09EB7987}" type="presParOf" srcId="{987C5E48-8520-4079-B6BB-58B9F0E8412D}" destId="{72E9D9B8-4362-4373-9B50-22BFCBA8D4F4}" srcOrd="1" destOrd="0" presId="urn:microsoft.com/office/officeart/2008/layout/AlternatingHexagons"/>
    <dgm:cxn modelId="{E1FBC631-599B-4CC6-973F-1F845CFB884F}" type="presParOf" srcId="{987C5E48-8520-4079-B6BB-58B9F0E8412D}" destId="{A0DE4546-FE42-40E5-9632-857ED7A38A99}" srcOrd="2" destOrd="0" presId="urn:microsoft.com/office/officeart/2008/layout/AlternatingHexagons"/>
    <dgm:cxn modelId="{9C56C5C9-E1EB-4580-BC7F-52599FA18A6B}" type="presParOf" srcId="{A0DE4546-FE42-40E5-9632-857ED7A38A99}" destId="{D172539B-38D4-4DAB-9B4F-EF02337B6174}" srcOrd="0" destOrd="0" presId="urn:microsoft.com/office/officeart/2008/layout/AlternatingHexagons"/>
    <dgm:cxn modelId="{9580E8CD-E712-497E-AB19-BBC22FC26A8F}" type="presParOf" srcId="{A0DE4546-FE42-40E5-9632-857ED7A38A99}" destId="{4BEAC9CA-5BD3-4A0D-9274-3656BF6EAD41}" srcOrd="1" destOrd="0" presId="urn:microsoft.com/office/officeart/2008/layout/AlternatingHexagons"/>
    <dgm:cxn modelId="{98F3BF83-2C62-43F4-8AD5-7451D9B061D7}" type="presParOf" srcId="{A0DE4546-FE42-40E5-9632-857ED7A38A99}" destId="{A43FF5B1-7A4D-462C-87C7-3F98B09692A7}" srcOrd="2" destOrd="0" presId="urn:microsoft.com/office/officeart/2008/layout/AlternatingHexagons"/>
    <dgm:cxn modelId="{2ADD83CC-CEAC-4906-B0D6-5834768D356E}" type="presParOf" srcId="{A0DE4546-FE42-40E5-9632-857ED7A38A99}" destId="{387D7862-5334-4518-9674-A54E0337AA71}" srcOrd="3" destOrd="0" presId="urn:microsoft.com/office/officeart/2008/layout/AlternatingHexagons"/>
    <dgm:cxn modelId="{FD226205-7839-4AF3-B81E-83E2F0E0189E}" type="presParOf" srcId="{A0DE4546-FE42-40E5-9632-857ED7A38A99}" destId="{275271A9-8220-4B33-A4CC-E2B3E110225D}" srcOrd="4" destOrd="0" presId="urn:microsoft.com/office/officeart/2008/layout/AlternatingHexagons"/>
    <dgm:cxn modelId="{B8741FF4-3B5E-4CF5-A7F4-C48591B3C98B}" type="presParOf" srcId="{987C5E48-8520-4079-B6BB-58B9F0E8412D}" destId="{FDA6FA11-35F5-420B-B093-666ED41DC2EE}" srcOrd="3" destOrd="0" presId="urn:microsoft.com/office/officeart/2008/layout/AlternatingHexagons"/>
    <dgm:cxn modelId="{42B74A5B-F744-4FFB-AB6B-F6817474F941}" type="presParOf" srcId="{987C5E48-8520-4079-B6BB-58B9F0E8412D}" destId="{8D3C7F43-3741-433F-862E-1EE2CE5528EA}" srcOrd="4" destOrd="0" presId="urn:microsoft.com/office/officeart/2008/layout/AlternatingHexagons"/>
    <dgm:cxn modelId="{D23342CA-6E2A-46FC-AF9D-B35906DD0D02}" type="presParOf" srcId="{8D3C7F43-3741-433F-862E-1EE2CE5528EA}" destId="{8B358A0A-5522-407B-8C8E-2EABE46E1B69}" srcOrd="0" destOrd="0" presId="urn:microsoft.com/office/officeart/2008/layout/AlternatingHexagons"/>
    <dgm:cxn modelId="{330BBBBF-2CA3-4D88-922B-BAFB1C8B2D50}" type="presParOf" srcId="{8D3C7F43-3741-433F-862E-1EE2CE5528EA}" destId="{4066577B-EF47-4351-B449-A893A545A362}" srcOrd="1" destOrd="0" presId="urn:microsoft.com/office/officeart/2008/layout/AlternatingHexagons"/>
    <dgm:cxn modelId="{2E92DA4F-CA3C-4B18-BE22-B786005CFFEC}" type="presParOf" srcId="{8D3C7F43-3741-433F-862E-1EE2CE5528EA}" destId="{3453F610-8D49-4E99-A200-1EFDBD12233B}" srcOrd="2" destOrd="0" presId="urn:microsoft.com/office/officeart/2008/layout/AlternatingHexagons"/>
    <dgm:cxn modelId="{B5133B4A-FDA4-4B23-9E6A-49BEE683C198}" type="presParOf" srcId="{8D3C7F43-3741-433F-862E-1EE2CE5528EA}" destId="{43CF89B3-383F-4047-B152-477B650E8302}" srcOrd="3" destOrd="0" presId="urn:microsoft.com/office/officeart/2008/layout/AlternatingHexagons"/>
    <dgm:cxn modelId="{6145724F-5E3D-484E-B4C7-3E0ABCA78196}" type="presParOf" srcId="{8D3C7F43-3741-433F-862E-1EE2CE5528EA}" destId="{F1B13E2E-4EBD-4EEF-BF08-EA67C51898B0}" srcOrd="4" destOrd="0" presId="urn:microsoft.com/office/officeart/2008/layout/AlternatingHexagons"/>
    <dgm:cxn modelId="{B7C43CA4-6F38-4DDF-A222-75FE386A0F11}" type="presParOf" srcId="{987C5E48-8520-4079-B6BB-58B9F0E8412D}" destId="{124D96FB-E04F-4A5B-B6F6-C6980341BFBC}" srcOrd="5" destOrd="0" presId="urn:microsoft.com/office/officeart/2008/layout/AlternatingHexagons"/>
    <dgm:cxn modelId="{2B5AF6AA-CE4A-47E7-94CB-2970A05B691A}" type="presParOf" srcId="{987C5E48-8520-4079-B6BB-58B9F0E8412D}" destId="{B23C2916-BE94-4EFD-A459-10955541480C}" srcOrd="6" destOrd="0" presId="urn:microsoft.com/office/officeart/2008/layout/AlternatingHexagons"/>
    <dgm:cxn modelId="{8724C4A7-F0E6-4753-B853-5235753A7BF5}" type="presParOf" srcId="{B23C2916-BE94-4EFD-A459-10955541480C}" destId="{A8DD707B-9D78-4432-9B24-A92A91D423BC}" srcOrd="0" destOrd="0" presId="urn:microsoft.com/office/officeart/2008/layout/AlternatingHexagons"/>
    <dgm:cxn modelId="{FA9631F6-1280-4360-A53A-F3E95D20E7EE}" type="presParOf" srcId="{B23C2916-BE94-4EFD-A459-10955541480C}" destId="{C3D33E74-DF71-4B1D-8604-0E05105CA6F0}" srcOrd="1" destOrd="0" presId="urn:microsoft.com/office/officeart/2008/layout/AlternatingHexagons"/>
    <dgm:cxn modelId="{1ADBFE5E-4230-4A42-8742-3F15DDE152C1}" type="presParOf" srcId="{B23C2916-BE94-4EFD-A459-10955541480C}" destId="{49A39D75-4473-4DDD-9346-BFC58BBD363F}" srcOrd="2" destOrd="0" presId="urn:microsoft.com/office/officeart/2008/layout/AlternatingHexagons"/>
    <dgm:cxn modelId="{291787A4-158D-4F65-A292-60402AC68638}" type="presParOf" srcId="{B23C2916-BE94-4EFD-A459-10955541480C}" destId="{F5017A79-6BA4-4159-B25D-AB796DA710A8}" srcOrd="3" destOrd="0" presId="urn:microsoft.com/office/officeart/2008/layout/AlternatingHexagons"/>
    <dgm:cxn modelId="{651F5118-E4F6-4547-907A-FD349A3EDE4E}" type="presParOf" srcId="{B23C2916-BE94-4EFD-A459-10955541480C}" destId="{04CA2290-11A6-4264-A0A0-2C6FE23F0998}" srcOrd="4" destOrd="0" presId="urn:microsoft.com/office/officeart/2008/layout/AlternatingHexagons"/>
    <dgm:cxn modelId="{A613AFAA-F7DF-4F52-80E9-AA991D5CAF83}" type="presParOf" srcId="{987C5E48-8520-4079-B6BB-58B9F0E8412D}" destId="{FF5D2EBF-610A-472F-8FEC-ED1049EACB4D}" srcOrd="7" destOrd="0" presId="urn:microsoft.com/office/officeart/2008/layout/AlternatingHexagons"/>
    <dgm:cxn modelId="{49BC7F05-51B3-4509-950C-47F15FB93B09}" type="presParOf" srcId="{987C5E48-8520-4079-B6BB-58B9F0E8412D}" destId="{724E347E-3211-4DF7-8716-D2FEA00A7D50}" srcOrd="8" destOrd="0" presId="urn:microsoft.com/office/officeart/2008/layout/AlternatingHexagons"/>
    <dgm:cxn modelId="{B0617B47-A6B7-4A19-B35B-8BC80C9F5B50}" type="presParOf" srcId="{724E347E-3211-4DF7-8716-D2FEA00A7D50}" destId="{4E264727-F46B-437B-9BBF-9D0C86FC5486}" srcOrd="0" destOrd="0" presId="urn:microsoft.com/office/officeart/2008/layout/AlternatingHexagons"/>
    <dgm:cxn modelId="{54DEE4F7-3490-49CC-AEC7-D31D3F4E1CC2}" type="presParOf" srcId="{724E347E-3211-4DF7-8716-D2FEA00A7D50}" destId="{8B3DB0EB-21B2-44A2-9877-E0D60CF03054}" srcOrd="1" destOrd="0" presId="urn:microsoft.com/office/officeart/2008/layout/AlternatingHexagons"/>
    <dgm:cxn modelId="{E61680C3-C9B4-4085-93C2-3C681FE277BD}" type="presParOf" srcId="{724E347E-3211-4DF7-8716-D2FEA00A7D50}" destId="{945475DB-FB23-4B62-8CE0-1114B8C4F0EB}" srcOrd="2" destOrd="0" presId="urn:microsoft.com/office/officeart/2008/layout/AlternatingHexagons"/>
    <dgm:cxn modelId="{84D258A9-3AC0-4A30-8B94-8E0AC28C9AC7}" type="presParOf" srcId="{724E347E-3211-4DF7-8716-D2FEA00A7D50}" destId="{8C73D577-CD7B-417B-A964-2F42D7633D1F}" srcOrd="3" destOrd="0" presId="urn:microsoft.com/office/officeart/2008/layout/AlternatingHexagons"/>
    <dgm:cxn modelId="{F7F57EA8-32A4-4B21-A6C6-ECD4D96233D9}" type="presParOf" srcId="{724E347E-3211-4DF7-8716-D2FEA00A7D50}" destId="{B58D526D-0299-4152-834E-BE4904E5D63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FC8D44-0406-4185-99AD-CDE69C1E7373}"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hu-HU"/>
        </a:p>
      </dgm:t>
    </dgm:pt>
    <dgm:pt modelId="{F335BDAA-9121-47D9-9AF2-746667FF220D}">
      <dgm:prSet phldrT="[Szöveg]"/>
      <dgm:spPr/>
      <dgm:t>
        <a:bodyPr/>
        <a:lstStyle/>
        <a:p>
          <a:r>
            <a:rPr lang="hu-HU" dirty="0" smtClean="0"/>
            <a:t>1</a:t>
          </a:r>
          <a:endParaRPr lang="hu-HU" dirty="0"/>
        </a:p>
      </dgm:t>
    </dgm:pt>
    <dgm:pt modelId="{C4524D9D-5044-4C24-9503-530D923DAC61}" type="parTrans" cxnId="{6362145B-8977-4BC5-A5EF-3F233A0F913C}">
      <dgm:prSet/>
      <dgm:spPr/>
      <dgm:t>
        <a:bodyPr/>
        <a:lstStyle/>
        <a:p>
          <a:endParaRPr lang="hu-HU"/>
        </a:p>
      </dgm:t>
    </dgm:pt>
    <dgm:pt modelId="{48988508-B7FA-4294-96C6-F6E640E33F18}" type="sibTrans" cxnId="{6362145B-8977-4BC5-A5EF-3F233A0F913C}">
      <dgm:prSet/>
      <dgm:spPr/>
      <dgm:t>
        <a:bodyPr/>
        <a:lstStyle/>
        <a:p>
          <a:endParaRPr lang="hu-HU"/>
        </a:p>
      </dgm:t>
    </dgm:pt>
    <dgm:pt modelId="{B481F2B8-DB10-4A59-B3C1-643CE94559EE}">
      <dgm:prSet phldrT="[Szöveg]"/>
      <dgm:spPr/>
      <dgm:t>
        <a:bodyPr/>
        <a:lstStyle/>
        <a:p>
          <a:r>
            <a:rPr lang="hu-HU" dirty="0" err="1" smtClean="0"/>
            <a:t>Request</a:t>
          </a:r>
          <a:r>
            <a:rPr lang="hu-HU" dirty="0" smtClean="0"/>
            <a:t> </a:t>
          </a:r>
          <a:r>
            <a:rPr lang="hu-HU" dirty="0" err="1" smtClean="0"/>
            <a:t>rocket</a:t>
          </a:r>
          <a:r>
            <a:rPr lang="hu-HU" dirty="0" smtClean="0"/>
            <a:t> </a:t>
          </a:r>
          <a:r>
            <a:rPr lang="hu-HU" dirty="0" err="1" smtClean="0"/>
            <a:t>launch</a:t>
          </a:r>
          <a:r>
            <a:rPr lang="hu-HU" dirty="0" smtClean="0"/>
            <a:t> </a:t>
          </a:r>
          <a:r>
            <a:rPr lang="hu-HU" dirty="0" err="1" smtClean="0"/>
            <a:t>data</a:t>
          </a:r>
          <a:r>
            <a:rPr lang="hu-HU" dirty="0" smtClean="0"/>
            <a:t> </a:t>
          </a:r>
          <a:r>
            <a:rPr lang="hu-HU" dirty="0" err="1" smtClean="0"/>
            <a:t>from</a:t>
          </a:r>
          <a:r>
            <a:rPr lang="hu-HU" dirty="0" smtClean="0"/>
            <a:t> </a:t>
          </a:r>
          <a:r>
            <a:rPr lang="hu-HU" dirty="0" err="1" smtClean="0"/>
            <a:t>SpaceX</a:t>
          </a:r>
          <a:r>
            <a:rPr lang="hu-HU" dirty="0" smtClean="0"/>
            <a:t> API</a:t>
          </a:r>
          <a:endParaRPr lang="hu-HU" dirty="0"/>
        </a:p>
      </dgm:t>
    </dgm:pt>
    <dgm:pt modelId="{9EB155EE-95DE-40C6-8429-F0404402A7BD}" type="parTrans" cxnId="{25F66949-51E1-4C96-A5EB-0B792ADD79B5}">
      <dgm:prSet/>
      <dgm:spPr/>
      <dgm:t>
        <a:bodyPr/>
        <a:lstStyle/>
        <a:p>
          <a:endParaRPr lang="hu-HU"/>
        </a:p>
      </dgm:t>
    </dgm:pt>
    <dgm:pt modelId="{D8969407-36AD-435E-AEFA-1763768667FA}" type="sibTrans" cxnId="{25F66949-51E1-4C96-A5EB-0B792ADD79B5}">
      <dgm:prSet/>
      <dgm:spPr/>
      <dgm:t>
        <a:bodyPr/>
        <a:lstStyle/>
        <a:p>
          <a:endParaRPr lang="hu-HU"/>
        </a:p>
      </dgm:t>
    </dgm:pt>
    <dgm:pt modelId="{0764D9AB-BBAB-45F6-8C48-EF74F4AD84C8}">
      <dgm:prSet phldrT="[Szöveg]"/>
      <dgm:spPr/>
      <dgm:t>
        <a:bodyPr/>
        <a:lstStyle/>
        <a:p>
          <a:r>
            <a:rPr lang="hu-HU" dirty="0" smtClean="0"/>
            <a:t>2</a:t>
          </a:r>
          <a:endParaRPr lang="hu-HU" dirty="0"/>
        </a:p>
      </dgm:t>
    </dgm:pt>
    <dgm:pt modelId="{83D8342A-29F9-4846-B66C-7D2E82B6AAE0}" type="parTrans" cxnId="{51104701-C869-4A77-BFFB-232AF169766D}">
      <dgm:prSet/>
      <dgm:spPr/>
      <dgm:t>
        <a:bodyPr/>
        <a:lstStyle/>
        <a:p>
          <a:endParaRPr lang="hu-HU"/>
        </a:p>
      </dgm:t>
    </dgm:pt>
    <dgm:pt modelId="{DDDF9F98-9DB1-45F5-8D41-1DF3C05945E8}" type="sibTrans" cxnId="{51104701-C869-4A77-BFFB-232AF169766D}">
      <dgm:prSet/>
      <dgm:spPr/>
      <dgm:t>
        <a:bodyPr/>
        <a:lstStyle/>
        <a:p>
          <a:endParaRPr lang="hu-HU"/>
        </a:p>
      </dgm:t>
    </dgm:pt>
    <dgm:pt modelId="{B224876D-0436-4858-9096-A4367363E82E}">
      <dgm:prSet phldrT="[Szöveg]"/>
      <dgm:spPr/>
      <dgm:t>
        <a:bodyPr/>
        <a:lstStyle/>
        <a:p>
          <a:r>
            <a:rPr lang="hu-HU" dirty="0" err="1" smtClean="0"/>
            <a:t>Decode</a:t>
          </a:r>
          <a:r>
            <a:rPr lang="hu-HU" dirty="0" smtClean="0"/>
            <a:t> </a:t>
          </a:r>
          <a:r>
            <a:rPr lang="hu-HU" dirty="0" err="1" smtClean="0"/>
            <a:t>the</a:t>
          </a:r>
          <a:r>
            <a:rPr lang="hu-HU" dirty="0" smtClean="0"/>
            <a:t> </a:t>
          </a:r>
          <a:r>
            <a:rPr lang="hu-HU" dirty="0" err="1" smtClean="0"/>
            <a:t>response</a:t>
          </a:r>
          <a:r>
            <a:rPr lang="hu-HU" dirty="0" smtClean="0"/>
            <a:t> </a:t>
          </a:r>
          <a:r>
            <a:rPr lang="hu-HU" dirty="0" err="1" smtClean="0"/>
            <a:t>as</a:t>
          </a:r>
          <a:r>
            <a:rPr lang="hu-HU" dirty="0" smtClean="0"/>
            <a:t> JSON and </a:t>
          </a:r>
          <a:r>
            <a:rPr lang="hu-HU" dirty="0" err="1" smtClean="0"/>
            <a:t>convert</a:t>
          </a:r>
          <a:r>
            <a:rPr lang="hu-HU" dirty="0" smtClean="0"/>
            <a:t> </a:t>
          </a:r>
          <a:r>
            <a:rPr lang="hu-HU" dirty="0" err="1" smtClean="0"/>
            <a:t>it</a:t>
          </a:r>
          <a:r>
            <a:rPr lang="hu-HU" dirty="0" smtClean="0"/>
            <a:t> </a:t>
          </a:r>
          <a:r>
            <a:rPr lang="hu-HU" dirty="0" err="1" smtClean="0"/>
            <a:t>to</a:t>
          </a:r>
          <a:r>
            <a:rPr lang="hu-HU" dirty="0" smtClean="0"/>
            <a:t> a </a:t>
          </a:r>
          <a:r>
            <a:rPr lang="hu-HU" dirty="0" err="1" smtClean="0"/>
            <a:t>DataFrame</a:t>
          </a:r>
          <a:endParaRPr lang="hu-HU" dirty="0"/>
        </a:p>
      </dgm:t>
    </dgm:pt>
    <dgm:pt modelId="{9F76035B-37D9-4815-938F-E5D6CBCDE034}" type="parTrans" cxnId="{BE22990F-2D47-454E-8CB3-D195381CE653}">
      <dgm:prSet/>
      <dgm:spPr/>
      <dgm:t>
        <a:bodyPr/>
        <a:lstStyle/>
        <a:p>
          <a:endParaRPr lang="hu-HU"/>
        </a:p>
      </dgm:t>
    </dgm:pt>
    <dgm:pt modelId="{177DACA2-9434-4D45-9981-2952C56E6194}" type="sibTrans" cxnId="{BE22990F-2D47-454E-8CB3-D195381CE653}">
      <dgm:prSet/>
      <dgm:spPr/>
      <dgm:t>
        <a:bodyPr/>
        <a:lstStyle/>
        <a:p>
          <a:endParaRPr lang="hu-HU"/>
        </a:p>
      </dgm:t>
    </dgm:pt>
    <dgm:pt modelId="{9C8A855D-7965-4C5F-9E17-F9F6B1351A3D}">
      <dgm:prSet phldrT="[Szöveg]"/>
      <dgm:spPr/>
      <dgm:t>
        <a:bodyPr/>
        <a:lstStyle/>
        <a:p>
          <a:r>
            <a:rPr lang="hu-HU" dirty="0" smtClean="0"/>
            <a:t>3</a:t>
          </a:r>
          <a:endParaRPr lang="hu-HU" dirty="0"/>
        </a:p>
      </dgm:t>
    </dgm:pt>
    <dgm:pt modelId="{D9ED17D0-2488-4F01-BD6B-EF9F23CD45D2}" type="parTrans" cxnId="{02FE0565-450A-4154-B161-09D505ADB2D6}">
      <dgm:prSet/>
      <dgm:spPr/>
      <dgm:t>
        <a:bodyPr/>
        <a:lstStyle/>
        <a:p>
          <a:endParaRPr lang="hu-HU"/>
        </a:p>
      </dgm:t>
    </dgm:pt>
    <dgm:pt modelId="{7C7D3C0B-7151-4161-989C-4DA0F8B0DB0E}" type="sibTrans" cxnId="{02FE0565-450A-4154-B161-09D505ADB2D6}">
      <dgm:prSet/>
      <dgm:spPr/>
      <dgm:t>
        <a:bodyPr/>
        <a:lstStyle/>
        <a:p>
          <a:endParaRPr lang="hu-HU"/>
        </a:p>
      </dgm:t>
    </dgm:pt>
    <dgm:pt modelId="{6F7B6EA7-8B33-4900-ABAF-BFE9C8D0D7FE}">
      <dgm:prSet phldrT="[Szöveg]"/>
      <dgm:spPr/>
      <dgm:t>
        <a:bodyPr/>
        <a:lstStyle/>
        <a:p>
          <a:r>
            <a:rPr lang="hu-HU" dirty="0" err="1" smtClean="0"/>
            <a:t>Pre-process</a:t>
          </a:r>
          <a:r>
            <a:rPr lang="hu-HU" dirty="0" smtClean="0"/>
            <a:t> </a:t>
          </a:r>
          <a:r>
            <a:rPr lang="hu-HU" dirty="0" err="1" smtClean="0"/>
            <a:t>the</a:t>
          </a:r>
          <a:r>
            <a:rPr lang="hu-HU" dirty="0" smtClean="0"/>
            <a:t> </a:t>
          </a:r>
          <a:r>
            <a:rPr lang="hu-HU" dirty="0" err="1" smtClean="0"/>
            <a:t>data</a:t>
          </a:r>
          <a:r>
            <a:rPr lang="hu-HU" dirty="0" smtClean="0"/>
            <a:t> and </a:t>
          </a:r>
          <a:r>
            <a:rPr lang="hu-HU" dirty="0" err="1" smtClean="0"/>
            <a:t>correct</a:t>
          </a:r>
          <a:r>
            <a:rPr lang="hu-HU" dirty="0" smtClean="0"/>
            <a:t> </a:t>
          </a:r>
          <a:r>
            <a:rPr lang="hu-HU" dirty="0" err="1" smtClean="0"/>
            <a:t>column</a:t>
          </a:r>
          <a:r>
            <a:rPr lang="hu-HU" dirty="0" smtClean="0"/>
            <a:t> </a:t>
          </a:r>
          <a:r>
            <a:rPr lang="hu-HU" dirty="0" err="1" smtClean="0"/>
            <a:t>names</a:t>
          </a:r>
          <a:endParaRPr lang="hu-HU" dirty="0"/>
        </a:p>
      </dgm:t>
    </dgm:pt>
    <dgm:pt modelId="{841CAF84-AAC0-4E5E-859F-2FDF69EBC921}" type="parTrans" cxnId="{1DD100FE-AA8E-44DF-97C1-C02A51A07699}">
      <dgm:prSet/>
      <dgm:spPr/>
      <dgm:t>
        <a:bodyPr/>
        <a:lstStyle/>
        <a:p>
          <a:endParaRPr lang="hu-HU"/>
        </a:p>
      </dgm:t>
    </dgm:pt>
    <dgm:pt modelId="{D8B986AD-89C4-4179-A260-62E2AEE56648}" type="sibTrans" cxnId="{1DD100FE-AA8E-44DF-97C1-C02A51A07699}">
      <dgm:prSet/>
      <dgm:spPr/>
      <dgm:t>
        <a:bodyPr/>
        <a:lstStyle/>
        <a:p>
          <a:endParaRPr lang="hu-HU"/>
        </a:p>
      </dgm:t>
    </dgm:pt>
    <dgm:pt modelId="{F40BC126-0C8F-43CD-AB7E-CFBD0379886C}">
      <dgm:prSet phldrT="[Szöveg]"/>
      <dgm:spPr/>
      <dgm:t>
        <a:bodyPr/>
        <a:lstStyle/>
        <a:p>
          <a:r>
            <a:rPr lang="hu-HU" dirty="0" smtClean="0"/>
            <a:t>4</a:t>
          </a:r>
          <a:endParaRPr lang="hu-HU" dirty="0"/>
        </a:p>
      </dgm:t>
    </dgm:pt>
    <dgm:pt modelId="{760208EF-C2BB-42DF-89D7-D0A8D703A9D0}" type="parTrans" cxnId="{A70D9677-E192-474E-AE97-393441F2CCD1}">
      <dgm:prSet/>
      <dgm:spPr/>
      <dgm:t>
        <a:bodyPr/>
        <a:lstStyle/>
        <a:p>
          <a:endParaRPr lang="hu-HU"/>
        </a:p>
      </dgm:t>
    </dgm:pt>
    <dgm:pt modelId="{772FF42E-3124-4B2F-BEF6-0EE48E05775B}" type="sibTrans" cxnId="{A70D9677-E192-474E-AE97-393441F2CCD1}">
      <dgm:prSet/>
      <dgm:spPr/>
      <dgm:t>
        <a:bodyPr/>
        <a:lstStyle/>
        <a:p>
          <a:endParaRPr lang="hu-HU"/>
        </a:p>
      </dgm:t>
    </dgm:pt>
    <dgm:pt modelId="{2BFF3632-F32B-4649-9DCE-43E833EFBBAB}">
      <dgm:prSet phldrT="[Szöveg]"/>
      <dgm:spPr/>
      <dgm:t>
        <a:bodyPr/>
        <a:lstStyle/>
        <a:p>
          <a:r>
            <a:rPr lang="hu-HU" dirty="0" err="1" smtClean="0"/>
            <a:t>Construct</a:t>
          </a:r>
          <a:r>
            <a:rPr lang="hu-HU" dirty="0" smtClean="0"/>
            <a:t> </a:t>
          </a:r>
          <a:r>
            <a:rPr lang="hu-HU" dirty="0" err="1" smtClean="0"/>
            <a:t>adataset</a:t>
          </a:r>
          <a:r>
            <a:rPr lang="hu-HU" dirty="0" smtClean="0"/>
            <a:t> </a:t>
          </a:r>
          <a:r>
            <a:rPr lang="hu-HU" dirty="0" err="1" smtClean="0"/>
            <a:t>using</a:t>
          </a:r>
          <a:r>
            <a:rPr lang="hu-HU" dirty="0" smtClean="0"/>
            <a:t> </a:t>
          </a:r>
          <a:r>
            <a:rPr lang="hu-HU" dirty="0" err="1" smtClean="0"/>
            <a:t>the</a:t>
          </a:r>
          <a:r>
            <a:rPr lang="hu-HU" dirty="0" smtClean="0"/>
            <a:t> </a:t>
          </a:r>
          <a:r>
            <a:rPr lang="hu-HU" dirty="0" err="1" smtClean="0"/>
            <a:t>obtained</a:t>
          </a:r>
          <a:r>
            <a:rPr lang="hu-HU" dirty="0" smtClean="0"/>
            <a:t> </a:t>
          </a:r>
          <a:r>
            <a:rPr lang="hu-HU" dirty="0" err="1" smtClean="0"/>
            <a:t>data</a:t>
          </a:r>
          <a:r>
            <a:rPr lang="hu-HU" dirty="0" smtClean="0"/>
            <a:t>	</a:t>
          </a:r>
          <a:endParaRPr lang="hu-HU" dirty="0"/>
        </a:p>
      </dgm:t>
    </dgm:pt>
    <dgm:pt modelId="{50557B3B-062A-45A1-A111-07F74042F902}" type="parTrans" cxnId="{C1C05500-FE43-41F0-B7EE-C8732863EBF1}">
      <dgm:prSet/>
      <dgm:spPr/>
      <dgm:t>
        <a:bodyPr/>
        <a:lstStyle/>
        <a:p>
          <a:endParaRPr lang="hu-HU"/>
        </a:p>
      </dgm:t>
    </dgm:pt>
    <dgm:pt modelId="{27D0C940-A6EB-416F-971A-A6DAD8E9320F}" type="sibTrans" cxnId="{C1C05500-FE43-41F0-B7EE-C8732863EBF1}">
      <dgm:prSet/>
      <dgm:spPr/>
      <dgm:t>
        <a:bodyPr/>
        <a:lstStyle/>
        <a:p>
          <a:endParaRPr lang="hu-HU"/>
        </a:p>
      </dgm:t>
    </dgm:pt>
    <dgm:pt modelId="{949A4E40-92EA-471D-AE6B-1976DE1C64FD}" type="pres">
      <dgm:prSet presAssocID="{5AFC8D44-0406-4185-99AD-CDE69C1E7373}" presName="theList" presStyleCnt="0">
        <dgm:presLayoutVars>
          <dgm:dir/>
          <dgm:animLvl val="lvl"/>
          <dgm:resizeHandles val="exact"/>
        </dgm:presLayoutVars>
      </dgm:prSet>
      <dgm:spPr/>
    </dgm:pt>
    <dgm:pt modelId="{AFEF631B-2708-42D4-889E-C10FD30825C1}" type="pres">
      <dgm:prSet presAssocID="{F335BDAA-9121-47D9-9AF2-746667FF220D}" presName="compNode" presStyleCnt="0"/>
      <dgm:spPr/>
    </dgm:pt>
    <dgm:pt modelId="{9A1D26F2-AE88-44A3-AD56-0BEC3E14F5DF}" type="pres">
      <dgm:prSet presAssocID="{F335BDAA-9121-47D9-9AF2-746667FF220D}" presName="noGeometry" presStyleCnt="0"/>
      <dgm:spPr/>
    </dgm:pt>
    <dgm:pt modelId="{8DA36A6C-84BD-4492-AE8F-3B2E472F52ED}" type="pres">
      <dgm:prSet presAssocID="{F335BDAA-9121-47D9-9AF2-746667FF220D}" presName="childTextVisible" presStyleLbl="bgAccFollowNode1" presStyleIdx="0" presStyleCnt="4">
        <dgm:presLayoutVars>
          <dgm:bulletEnabled val="1"/>
        </dgm:presLayoutVars>
      </dgm:prSet>
      <dgm:spPr/>
      <dgm:t>
        <a:bodyPr/>
        <a:lstStyle/>
        <a:p>
          <a:endParaRPr lang="hu-HU"/>
        </a:p>
      </dgm:t>
    </dgm:pt>
    <dgm:pt modelId="{7CE0E20B-07A3-4BEE-864B-BE4BA7F55622}" type="pres">
      <dgm:prSet presAssocID="{F335BDAA-9121-47D9-9AF2-746667FF220D}" presName="childTextHidden" presStyleLbl="bgAccFollowNode1" presStyleIdx="0" presStyleCnt="4"/>
      <dgm:spPr/>
      <dgm:t>
        <a:bodyPr/>
        <a:lstStyle/>
        <a:p>
          <a:endParaRPr lang="hu-HU"/>
        </a:p>
      </dgm:t>
    </dgm:pt>
    <dgm:pt modelId="{6984A402-4D56-4240-A86E-BD4BCDA74F67}" type="pres">
      <dgm:prSet presAssocID="{F335BDAA-9121-47D9-9AF2-746667FF220D}" presName="parentText" presStyleLbl="node1" presStyleIdx="0" presStyleCnt="4">
        <dgm:presLayoutVars>
          <dgm:chMax val="1"/>
          <dgm:bulletEnabled val="1"/>
        </dgm:presLayoutVars>
      </dgm:prSet>
      <dgm:spPr/>
    </dgm:pt>
    <dgm:pt modelId="{6703DB5E-757B-4B5E-A5EB-EE05C93E0E23}" type="pres">
      <dgm:prSet presAssocID="{F335BDAA-9121-47D9-9AF2-746667FF220D}" presName="aSpace" presStyleCnt="0"/>
      <dgm:spPr/>
    </dgm:pt>
    <dgm:pt modelId="{47D12688-8189-4888-8717-BD9E2D5A5174}" type="pres">
      <dgm:prSet presAssocID="{0764D9AB-BBAB-45F6-8C48-EF74F4AD84C8}" presName="compNode" presStyleCnt="0"/>
      <dgm:spPr/>
    </dgm:pt>
    <dgm:pt modelId="{1F5AB5AE-5BCD-4E58-9D1E-459558017EF1}" type="pres">
      <dgm:prSet presAssocID="{0764D9AB-BBAB-45F6-8C48-EF74F4AD84C8}" presName="noGeometry" presStyleCnt="0"/>
      <dgm:spPr/>
    </dgm:pt>
    <dgm:pt modelId="{3234319A-6F14-4BC6-9331-6C17FB7E7B58}" type="pres">
      <dgm:prSet presAssocID="{0764D9AB-BBAB-45F6-8C48-EF74F4AD84C8}" presName="childTextVisible" presStyleLbl="bgAccFollowNode1" presStyleIdx="1" presStyleCnt="4">
        <dgm:presLayoutVars>
          <dgm:bulletEnabled val="1"/>
        </dgm:presLayoutVars>
      </dgm:prSet>
      <dgm:spPr/>
      <dgm:t>
        <a:bodyPr/>
        <a:lstStyle/>
        <a:p>
          <a:endParaRPr lang="hu-HU"/>
        </a:p>
      </dgm:t>
    </dgm:pt>
    <dgm:pt modelId="{35B7AD0F-E9CA-43D3-9E13-61D17F7B870B}" type="pres">
      <dgm:prSet presAssocID="{0764D9AB-BBAB-45F6-8C48-EF74F4AD84C8}" presName="childTextHidden" presStyleLbl="bgAccFollowNode1" presStyleIdx="1" presStyleCnt="4"/>
      <dgm:spPr/>
      <dgm:t>
        <a:bodyPr/>
        <a:lstStyle/>
        <a:p>
          <a:endParaRPr lang="hu-HU"/>
        </a:p>
      </dgm:t>
    </dgm:pt>
    <dgm:pt modelId="{E4D2E47A-80A6-4CD0-B17F-A40ABD8BCA93}" type="pres">
      <dgm:prSet presAssocID="{0764D9AB-BBAB-45F6-8C48-EF74F4AD84C8}" presName="parentText" presStyleLbl="node1" presStyleIdx="1" presStyleCnt="4">
        <dgm:presLayoutVars>
          <dgm:chMax val="1"/>
          <dgm:bulletEnabled val="1"/>
        </dgm:presLayoutVars>
      </dgm:prSet>
      <dgm:spPr/>
    </dgm:pt>
    <dgm:pt modelId="{6E7B0388-0B1C-4837-A78B-2AB15228115A}" type="pres">
      <dgm:prSet presAssocID="{0764D9AB-BBAB-45F6-8C48-EF74F4AD84C8}" presName="aSpace" presStyleCnt="0"/>
      <dgm:spPr/>
    </dgm:pt>
    <dgm:pt modelId="{0C5097EE-56FF-4CFC-AD4C-78CA67768F7E}" type="pres">
      <dgm:prSet presAssocID="{9C8A855D-7965-4C5F-9E17-F9F6B1351A3D}" presName="compNode" presStyleCnt="0"/>
      <dgm:spPr/>
    </dgm:pt>
    <dgm:pt modelId="{38F27334-1836-4289-B0A6-E7903FF28831}" type="pres">
      <dgm:prSet presAssocID="{9C8A855D-7965-4C5F-9E17-F9F6B1351A3D}" presName="noGeometry" presStyleCnt="0"/>
      <dgm:spPr/>
    </dgm:pt>
    <dgm:pt modelId="{EC5D8D72-03A7-4D79-BAB0-9CD159E60D46}" type="pres">
      <dgm:prSet presAssocID="{9C8A855D-7965-4C5F-9E17-F9F6B1351A3D}" presName="childTextVisible" presStyleLbl="bgAccFollowNode1" presStyleIdx="2" presStyleCnt="4" custLinFactNeighborX="189" custLinFactNeighborY="1377">
        <dgm:presLayoutVars>
          <dgm:bulletEnabled val="1"/>
        </dgm:presLayoutVars>
      </dgm:prSet>
      <dgm:spPr/>
      <dgm:t>
        <a:bodyPr/>
        <a:lstStyle/>
        <a:p>
          <a:endParaRPr lang="hu-HU"/>
        </a:p>
      </dgm:t>
    </dgm:pt>
    <dgm:pt modelId="{B909E769-6512-4F0F-AC68-C36525363EB8}" type="pres">
      <dgm:prSet presAssocID="{9C8A855D-7965-4C5F-9E17-F9F6B1351A3D}" presName="childTextHidden" presStyleLbl="bgAccFollowNode1" presStyleIdx="2" presStyleCnt="4"/>
      <dgm:spPr/>
      <dgm:t>
        <a:bodyPr/>
        <a:lstStyle/>
        <a:p>
          <a:endParaRPr lang="hu-HU"/>
        </a:p>
      </dgm:t>
    </dgm:pt>
    <dgm:pt modelId="{07432165-94FA-4789-9E41-4896970878C1}" type="pres">
      <dgm:prSet presAssocID="{9C8A855D-7965-4C5F-9E17-F9F6B1351A3D}" presName="parentText" presStyleLbl="node1" presStyleIdx="2" presStyleCnt="4">
        <dgm:presLayoutVars>
          <dgm:chMax val="1"/>
          <dgm:bulletEnabled val="1"/>
        </dgm:presLayoutVars>
      </dgm:prSet>
      <dgm:spPr/>
    </dgm:pt>
    <dgm:pt modelId="{9F1CD9F3-C812-499D-B5C5-CBABD7C8C942}" type="pres">
      <dgm:prSet presAssocID="{9C8A855D-7965-4C5F-9E17-F9F6B1351A3D}" presName="aSpace" presStyleCnt="0"/>
      <dgm:spPr/>
    </dgm:pt>
    <dgm:pt modelId="{5FE8CA40-0A4C-4172-90DF-EFF9053CF357}" type="pres">
      <dgm:prSet presAssocID="{F40BC126-0C8F-43CD-AB7E-CFBD0379886C}" presName="compNode" presStyleCnt="0"/>
      <dgm:spPr/>
    </dgm:pt>
    <dgm:pt modelId="{397DC1AE-2E49-4B93-A844-DFB38D3C78F5}" type="pres">
      <dgm:prSet presAssocID="{F40BC126-0C8F-43CD-AB7E-CFBD0379886C}" presName="noGeometry" presStyleCnt="0"/>
      <dgm:spPr/>
    </dgm:pt>
    <dgm:pt modelId="{3AF81732-7790-46A3-94F7-0BD2DCF7DD29}" type="pres">
      <dgm:prSet presAssocID="{F40BC126-0C8F-43CD-AB7E-CFBD0379886C}" presName="childTextVisible" presStyleLbl="bgAccFollowNode1" presStyleIdx="3" presStyleCnt="4" custLinFactNeighborX="189" custLinFactNeighborY="1377">
        <dgm:presLayoutVars>
          <dgm:bulletEnabled val="1"/>
        </dgm:presLayoutVars>
      </dgm:prSet>
      <dgm:spPr/>
    </dgm:pt>
    <dgm:pt modelId="{3E9C2E81-D3DD-418A-8228-80BA51F38561}" type="pres">
      <dgm:prSet presAssocID="{F40BC126-0C8F-43CD-AB7E-CFBD0379886C}" presName="childTextHidden" presStyleLbl="bgAccFollowNode1" presStyleIdx="3" presStyleCnt="4"/>
      <dgm:spPr/>
    </dgm:pt>
    <dgm:pt modelId="{707A71C5-1849-4740-9B3B-E60DFFA5A9C4}" type="pres">
      <dgm:prSet presAssocID="{F40BC126-0C8F-43CD-AB7E-CFBD0379886C}" presName="parentText" presStyleLbl="node1" presStyleIdx="3" presStyleCnt="4">
        <dgm:presLayoutVars>
          <dgm:chMax val="1"/>
          <dgm:bulletEnabled val="1"/>
        </dgm:presLayoutVars>
      </dgm:prSet>
      <dgm:spPr/>
    </dgm:pt>
  </dgm:ptLst>
  <dgm:cxnLst>
    <dgm:cxn modelId="{64FC7CB9-2EEC-4788-A332-3F1404AF28DD}" type="presOf" srcId="{2BFF3632-F32B-4649-9DCE-43E833EFBBAB}" destId="{3AF81732-7790-46A3-94F7-0BD2DCF7DD29}" srcOrd="0" destOrd="0" presId="urn:microsoft.com/office/officeart/2005/8/layout/hProcess6"/>
    <dgm:cxn modelId="{1DD100FE-AA8E-44DF-97C1-C02A51A07699}" srcId="{9C8A855D-7965-4C5F-9E17-F9F6B1351A3D}" destId="{6F7B6EA7-8B33-4900-ABAF-BFE9C8D0D7FE}" srcOrd="0" destOrd="0" parTransId="{841CAF84-AAC0-4E5E-859F-2FDF69EBC921}" sibTransId="{D8B986AD-89C4-4179-A260-62E2AEE56648}"/>
    <dgm:cxn modelId="{D0A61E95-E2A0-4D9A-AD6B-CCFDD219CC36}" type="presOf" srcId="{6F7B6EA7-8B33-4900-ABAF-BFE9C8D0D7FE}" destId="{EC5D8D72-03A7-4D79-BAB0-9CD159E60D46}" srcOrd="0" destOrd="0" presId="urn:microsoft.com/office/officeart/2005/8/layout/hProcess6"/>
    <dgm:cxn modelId="{4373049C-5A10-439D-959C-181AC987A768}" type="presOf" srcId="{6F7B6EA7-8B33-4900-ABAF-BFE9C8D0D7FE}" destId="{B909E769-6512-4F0F-AC68-C36525363EB8}" srcOrd="1" destOrd="0" presId="urn:microsoft.com/office/officeart/2005/8/layout/hProcess6"/>
    <dgm:cxn modelId="{25F66949-51E1-4C96-A5EB-0B792ADD79B5}" srcId="{F335BDAA-9121-47D9-9AF2-746667FF220D}" destId="{B481F2B8-DB10-4A59-B3C1-643CE94559EE}" srcOrd="0" destOrd="0" parTransId="{9EB155EE-95DE-40C6-8429-F0404402A7BD}" sibTransId="{D8969407-36AD-435E-AEFA-1763768667FA}"/>
    <dgm:cxn modelId="{C1C05500-FE43-41F0-B7EE-C8732863EBF1}" srcId="{F40BC126-0C8F-43CD-AB7E-CFBD0379886C}" destId="{2BFF3632-F32B-4649-9DCE-43E833EFBBAB}" srcOrd="0" destOrd="0" parTransId="{50557B3B-062A-45A1-A111-07F74042F902}" sibTransId="{27D0C940-A6EB-416F-971A-A6DAD8E9320F}"/>
    <dgm:cxn modelId="{BF9A7C7A-6BC3-4600-B20C-D1AE142AC5B2}" type="presOf" srcId="{2BFF3632-F32B-4649-9DCE-43E833EFBBAB}" destId="{3E9C2E81-D3DD-418A-8228-80BA51F38561}" srcOrd="1" destOrd="0" presId="urn:microsoft.com/office/officeart/2005/8/layout/hProcess6"/>
    <dgm:cxn modelId="{63787A29-F068-4130-8EC4-993278A21AD1}" type="presOf" srcId="{F335BDAA-9121-47D9-9AF2-746667FF220D}" destId="{6984A402-4D56-4240-A86E-BD4BCDA74F67}" srcOrd="0" destOrd="0" presId="urn:microsoft.com/office/officeart/2005/8/layout/hProcess6"/>
    <dgm:cxn modelId="{6362145B-8977-4BC5-A5EF-3F233A0F913C}" srcId="{5AFC8D44-0406-4185-99AD-CDE69C1E7373}" destId="{F335BDAA-9121-47D9-9AF2-746667FF220D}" srcOrd="0" destOrd="0" parTransId="{C4524D9D-5044-4C24-9503-530D923DAC61}" sibTransId="{48988508-B7FA-4294-96C6-F6E640E33F18}"/>
    <dgm:cxn modelId="{A70D9677-E192-474E-AE97-393441F2CCD1}" srcId="{5AFC8D44-0406-4185-99AD-CDE69C1E7373}" destId="{F40BC126-0C8F-43CD-AB7E-CFBD0379886C}" srcOrd="3" destOrd="0" parTransId="{760208EF-C2BB-42DF-89D7-D0A8D703A9D0}" sibTransId="{772FF42E-3124-4B2F-BEF6-0EE48E05775B}"/>
    <dgm:cxn modelId="{BE22990F-2D47-454E-8CB3-D195381CE653}" srcId="{0764D9AB-BBAB-45F6-8C48-EF74F4AD84C8}" destId="{B224876D-0436-4858-9096-A4367363E82E}" srcOrd="0" destOrd="0" parTransId="{9F76035B-37D9-4815-938F-E5D6CBCDE034}" sibTransId="{177DACA2-9434-4D45-9981-2952C56E6194}"/>
    <dgm:cxn modelId="{68636678-6C4F-420E-A718-68B02333EC0E}" type="presOf" srcId="{B481F2B8-DB10-4A59-B3C1-643CE94559EE}" destId="{8DA36A6C-84BD-4492-AE8F-3B2E472F52ED}" srcOrd="0" destOrd="0" presId="urn:microsoft.com/office/officeart/2005/8/layout/hProcess6"/>
    <dgm:cxn modelId="{3977E01B-4A93-43E3-AF7C-81D161E75F32}" type="presOf" srcId="{9C8A855D-7965-4C5F-9E17-F9F6B1351A3D}" destId="{07432165-94FA-4789-9E41-4896970878C1}" srcOrd="0" destOrd="0" presId="urn:microsoft.com/office/officeart/2005/8/layout/hProcess6"/>
    <dgm:cxn modelId="{70887410-076A-4684-90C2-AB81EFEB3158}" type="presOf" srcId="{B224876D-0436-4858-9096-A4367363E82E}" destId="{35B7AD0F-E9CA-43D3-9E13-61D17F7B870B}" srcOrd="1" destOrd="0" presId="urn:microsoft.com/office/officeart/2005/8/layout/hProcess6"/>
    <dgm:cxn modelId="{4FBB3B29-2EFC-4303-BD04-D7A4964CD2E3}" type="presOf" srcId="{0764D9AB-BBAB-45F6-8C48-EF74F4AD84C8}" destId="{E4D2E47A-80A6-4CD0-B17F-A40ABD8BCA93}" srcOrd="0" destOrd="0" presId="urn:microsoft.com/office/officeart/2005/8/layout/hProcess6"/>
    <dgm:cxn modelId="{02FE0565-450A-4154-B161-09D505ADB2D6}" srcId="{5AFC8D44-0406-4185-99AD-CDE69C1E7373}" destId="{9C8A855D-7965-4C5F-9E17-F9F6B1351A3D}" srcOrd="2" destOrd="0" parTransId="{D9ED17D0-2488-4F01-BD6B-EF9F23CD45D2}" sibTransId="{7C7D3C0B-7151-4161-989C-4DA0F8B0DB0E}"/>
    <dgm:cxn modelId="{51104701-C869-4A77-BFFB-232AF169766D}" srcId="{5AFC8D44-0406-4185-99AD-CDE69C1E7373}" destId="{0764D9AB-BBAB-45F6-8C48-EF74F4AD84C8}" srcOrd="1" destOrd="0" parTransId="{83D8342A-29F9-4846-B66C-7D2E82B6AAE0}" sibTransId="{DDDF9F98-9DB1-45F5-8D41-1DF3C05945E8}"/>
    <dgm:cxn modelId="{C4EEE73A-0217-492E-8A83-A7EA82469A37}" type="presOf" srcId="{B481F2B8-DB10-4A59-B3C1-643CE94559EE}" destId="{7CE0E20B-07A3-4BEE-864B-BE4BA7F55622}" srcOrd="1" destOrd="0" presId="urn:microsoft.com/office/officeart/2005/8/layout/hProcess6"/>
    <dgm:cxn modelId="{E96DF835-2D46-4704-B4F5-7EEB18D9D2EB}" type="presOf" srcId="{F40BC126-0C8F-43CD-AB7E-CFBD0379886C}" destId="{707A71C5-1849-4740-9B3B-E60DFFA5A9C4}" srcOrd="0" destOrd="0" presId="urn:microsoft.com/office/officeart/2005/8/layout/hProcess6"/>
    <dgm:cxn modelId="{AF8B4A5C-AFBC-4415-ABE1-60A03DBB14DF}" type="presOf" srcId="{B224876D-0436-4858-9096-A4367363E82E}" destId="{3234319A-6F14-4BC6-9331-6C17FB7E7B58}" srcOrd="0" destOrd="0" presId="urn:microsoft.com/office/officeart/2005/8/layout/hProcess6"/>
    <dgm:cxn modelId="{C2A34303-5A6B-40E2-8603-721261BC0390}" type="presOf" srcId="{5AFC8D44-0406-4185-99AD-CDE69C1E7373}" destId="{949A4E40-92EA-471D-AE6B-1976DE1C64FD}" srcOrd="0" destOrd="0" presId="urn:microsoft.com/office/officeart/2005/8/layout/hProcess6"/>
    <dgm:cxn modelId="{A7E7BEA0-24E9-46DA-B940-E82F574763A7}" type="presParOf" srcId="{949A4E40-92EA-471D-AE6B-1976DE1C64FD}" destId="{AFEF631B-2708-42D4-889E-C10FD30825C1}" srcOrd="0" destOrd="0" presId="urn:microsoft.com/office/officeart/2005/8/layout/hProcess6"/>
    <dgm:cxn modelId="{C1477072-7873-4B4F-AD37-AB7B9F5EE2BC}" type="presParOf" srcId="{AFEF631B-2708-42D4-889E-C10FD30825C1}" destId="{9A1D26F2-AE88-44A3-AD56-0BEC3E14F5DF}" srcOrd="0" destOrd="0" presId="urn:microsoft.com/office/officeart/2005/8/layout/hProcess6"/>
    <dgm:cxn modelId="{95374407-5F6F-402A-8D52-12D842CEF34D}" type="presParOf" srcId="{AFEF631B-2708-42D4-889E-C10FD30825C1}" destId="{8DA36A6C-84BD-4492-AE8F-3B2E472F52ED}" srcOrd="1" destOrd="0" presId="urn:microsoft.com/office/officeart/2005/8/layout/hProcess6"/>
    <dgm:cxn modelId="{7042A713-8EE3-4524-9D35-E49EBD7FE07A}" type="presParOf" srcId="{AFEF631B-2708-42D4-889E-C10FD30825C1}" destId="{7CE0E20B-07A3-4BEE-864B-BE4BA7F55622}" srcOrd="2" destOrd="0" presId="urn:microsoft.com/office/officeart/2005/8/layout/hProcess6"/>
    <dgm:cxn modelId="{FF0E5944-1C0B-4188-BF5E-44E54EC41B2B}" type="presParOf" srcId="{AFEF631B-2708-42D4-889E-C10FD30825C1}" destId="{6984A402-4D56-4240-A86E-BD4BCDA74F67}" srcOrd="3" destOrd="0" presId="urn:microsoft.com/office/officeart/2005/8/layout/hProcess6"/>
    <dgm:cxn modelId="{6F064BF2-A30F-4FF2-8402-82F7B0D524F6}" type="presParOf" srcId="{949A4E40-92EA-471D-AE6B-1976DE1C64FD}" destId="{6703DB5E-757B-4B5E-A5EB-EE05C93E0E23}" srcOrd="1" destOrd="0" presId="urn:microsoft.com/office/officeart/2005/8/layout/hProcess6"/>
    <dgm:cxn modelId="{098D4A91-09ED-4255-BD8B-5E7FE038A91F}" type="presParOf" srcId="{949A4E40-92EA-471D-AE6B-1976DE1C64FD}" destId="{47D12688-8189-4888-8717-BD9E2D5A5174}" srcOrd="2" destOrd="0" presId="urn:microsoft.com/office/officeart/2005/8/layout/hProcess6"/>
    <dgm:cxn modelId="{5E3C21BE-8DC4-425E-8065-49FB7E9C2454}" type="presParOf" srcId="{47D12688-8189-4888-8717-BD9E2D5A5174}" destId="{1F5AB5AE-5BCD-4E58-9D1E-459558017EF1}" srcOrd="0" destOrd="0" presId="urn:microsoft.com/office/officeart/2005/8/layout/hProcess6"/>
    <dgm:cxn modelId="{42AEA81E-6567-42F5-BF0B-59745983030F}" type="presParOf" srcId="{47D12688-8189-4888-8717-BD9E2D5A5174}" destId="{3234319A-6F14-4BC6-9331-6C17FB7E7B58}" srcOrd="1" destOrd="0" presId="urn:microsoft.com/office/officeart/2005/8/layout/hProcess6"/>
    <dgm:cxn modelId="{92068ED9-99B3-4786-9A48-A1479451BE33}" type="presParOf" srcId="{47D12688-8189-4888-8717-BD9E2D5A5174}" destId="{35B7AD0F-E9CA-43D3-9E13-61D17F7B870B}" srcOrd="2" destOrd="0" presId="urn:microsoft.com/office/officeart/2005/8/layout/hProcess6"/>
    <dgm:cxn modelId="{0C15ABCA-60C2-43EC-BBEC-47120672D34F}" type="presParOf" srcId="{47D12688-8189-4888-8717-BD9E2D5A5174}" destId="{E4D2E47A-80A6-4CD0-B17F-A40ABD8BCA93}" srcOrd="3" destOrd="0" presId="urn:microsoft.com/office/officeart/2005/8/layout/hProcess6"/>
    <dgm:cxn modelId="{E64F026F-F75D-43F7-B7A7-7C421382E4B0}" type="presParOf" srcId="{949A4E40-92EA-471D-AE6B-1976DE1C64FD}" destId="{6E7B0388-0B1C-4837-A78B-2AB15228115A}" srcOrd="3" destOrd="0" presId="urn:microsoft.com/office/officeart/2005/8/layout/hProcess6"/>
    <dgm:cxn modelId="{947E189F-A9E5-4EEF-9266-890841A5A6A6}" type="presParOf" srcId="{949A4E40-92EA-471D-AE6B-1976DE1C64FD}" destId="{0C5097EE-56FF-4CFC-AD4C-78CA67768F7E}" srcOrd="4" destOrd="0" presId="urn:microsoft.com/office/officeart/2005/8/layout/hProcess6"/>
    <dgm:cxn modelId="{F1F02DE9-4E19-486F-B4E3-E8A9DF779B7A}" type="presParOf" srcId="{0C5097EE-56FF-4CFC-AD4C-78CA67768F7E}" destId="{38F27334-1836-4289-B0A6-E7903FF28831}" srcOrd="0" destOrd="0" presId="urn:microsoft.com/office/officeart/2005/8/layout/hProcess6"/>
    <dgm:cxn modelId="{7783C44D-9C31-4F66-9BB7-67B2EEC4F256}" type="presParOf" srcId="{0C5097EE-56FF-4CFC-AD4C-78CA67768F7E}" destId="{EC5D8D72-03A7-4D79-BAB0-9CD159E60D46}" srcOrd="1" destOrd="0" presId="urn:microsoft.com/office/officeart/2005/8/layout/hProcess6"/>
    <dgm:cxn modelId="{C72288AF-C70C-4F3C-B4DA-08BF54AB7060}" type="presParOf" srcId="{0C5097EE-56FF-4CFC-AD4C-78CA67768F7E}" destId="{B909E769-6512-4F0F-AC68-C36525363EB8}" srcOrd="2" destOrd="0" presId="urn:microsoft.com/office/officeart/2005/8/layout/hProcess6"/>
    <dgm:cxn modelId="{EEEAAA33-CB3B-4D25-99EB-447B365E72F0}" type="presParOf" srcId="{0C5097EE-56FF-4CFC-AD4C-78CA67768F7E}" destId="{07432165-94FA-4789-9E41-4896970878C1}" srcOrd="3" destOrd="0" presId="urn:microsoft.com/office/officeart/2005/8/layout/hProcess6"/>
    <dgm:cxn modelId="{56512A6D-293E-499C-9C82-A574085CA2F9}" type="presParOf" srcId="{949A4E40-92EA-471D-AE6B-1976DE1C64FD}" destId="{9F1CD9F3-C812-499D-B5C5-CBABD7C8C942}" srcOrd="5" destOrd="0" presId="urn:microsoft.com/office/officeart/2005/8/layout/hProcess6"/>
    <dgm:cxn modelId="{1A2B6C68-78E2-4C7E-87A1-C5BB7F9754A8}" type="presParOf" srcId="{949A4E40-92EA-471D-AE6B-1976DE1C64FD}" destId="{5FE8CA40-0A4C-4172-90DF-EFF9053CF357}" srcOrd="6" destOrd="0" presId="urn:microsoft.com/office/officeart/2005/8/layout/hProcess6"/>
    <dgm:cxn modelId="{75BE84B1-3CD4-4203-9D3A-B0EBCF6B429D}" type="presParOf" srcId="{5FE8CA40-0A4C-4172-90DF-EFF9053CF357}" destId="{397DC1AE-2E49-4B93-A844-DFB38D3C78F5}" srcOrd="0" destOrd="0" presId="urn:microsoft.com/office/officeart/2005/8/layout/hProcess6"/>
    <dgm:cxn modelId="{846D12F9-47A7-4684-9F6B-5FD3D9CAC54E}" type="presParOf" srcId="{5FE8CA40-0A4C-4172-90DF-EFF9053CF357}" destId="{3AF81732-7790-46A3-94F7-0BD2DCF7DD29}" srcOrd="1" destOrd="0" presId="urn:microsoft.com/office/officeart/2005/8/layout/hProcess6"/>
    <dgm:cxn modelId="{491D6E04-CF54-48FE-9CE0-0C79E5EE286D}" type="presParOf" srcId="{5FE8CA40-0A4C-4172-90DF-EFF9053CF357}" destId="{3E9C2E81-D3DD-418A-8228-80BA51F38561}" srcOrd="2" destOrd="0" presId="urn:microsoft.com/office/officeart/2005/8/layout/hProcess6"/>
    <dgm:cxn modelId="{F7E04DFC-8472-4F3B-AE72-0D21BD09E881}" type="presParOf" srcId="{5FE8CA40-0A4C-4172-90DF-EFF9053CF357}" destId="{707A71C5-1849-4740-9B3B-E60DFFA5A9C4}"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FC8D44-0406-4185-99AD-CDE69C1E7373}"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hu-HU"/>
        </a:p>
      </dgm:t>
    </dgm:pt>
    <dgm:pt modelId="{F335BDAA-9121-47D9-9AF2-746667FF220D}">
      <dgm:prSet phldrT="[Szöveg]"/>
      <dgm:spPr/>
      <dgm:t>
        <a:bodyPr/>
        <a:lstStyle/>
        <a:p>
          <a:r>
            <a:rPr lang="hu-HU" dirty="0" smtClean="0"/>
            <a:t>1</a:t>
          </a:r>
          <a:endParaRPr lang="hu-HU" dirty="0"/>
        </a:p>
      </dgm:t>
    </dgm:pt>
    <dgm:pt modelId="{C4524D9D-5044-4C24-9503-530D923DAC61}" type="parTrans" cxnId="{6362145B-8977-4BC5-A5EF-3F233A0F913C}">
      <dgm:prSet/>
      <dgm:spPr/>
      <dgm:t>
        <a:bodyPr/>
        <a:lstStyle/>
        <a:p>
          <a:endParaRPr lang="hu-HU"/>
        </a:p>
      </dgm:t>
    </dgm:pt>
    <dgm:pt modelId="{48988508-B7FA-4294-96C6-F6E640E33F18}" type="sibTrans" cxnId="{6362145B-8977-4BC5-A5EF-3F233A0F913C}">
      <dgm:prSet/>
      <dgm:spPr/>
      <dgm:t>
        <a:bodyPr/>
        <a:lstStyle/>
        <a:p>
          <a:endParaRPr lang="hu-HU"/>
        </a:p>
      </dgm:t>
    </dgm:pt>
    <dgm:pt modelId="{B481F2B8-DB10-4A59-B3C1-643CE94559EE}">
      <dgm:prSet phldrT="[Szöveg]"/>
      <dgm:spPr/>
      <dgm:t>
        <a:bodyPr/>
        <a:lstStyle/>
        <a:p>
          <a:r>
            <a:rPr lang="hu-HU" dirty="0" err="1" smtClean="0"/>
            <a:t>Request</a:t>
          </a:r>
          <a:r>
            <a:rPr lang="hu-HU" dirty="0" smtClean="0"/>
            <a:t> </a:t>
          </a:r>
          <a:r>
            <a:rPr lang="hu-HU" dirty="0" err="1" smtClean="0"/>
            <a:t>the</a:t>
          </a:r>
          <a:r>
            <a:rPr lang="hu-HU" dirty="0" smtClean="0"/>
            <a:t> Falcon9 </a:t>
          </a:r>
          <a:r>
            <a:rPr lang="hu-HU" dirty="0" err="1" smtClean="0"/>
            <a:t>Lunch</a:t>
          </a:r>
          <a:r>
            <a:rPr lang="hu-HU" dirty="0" smtClean="0"/>
            <a:t> </a:t>
          </a:r>
          <a:r>
            <a:rPr lang="hu-HU" dirty="0" err="1" smtClean="0"/>
            <a:t>Wiki</a:t>
          </a:r>
          <a:r>
            <a:rPr lang="hu-HU" dirty="0" smtClean="0"/>
            <a:t> </a:t>
          </a:r>
          <a:r>
            <a:rPr lang="hu-HU" dirty="0" err="1" smtClean="0"/>
            <a:t>page</a:t>
          </a:r>
          <a:endParaRPr lang="hu-HU" dirty="0"/>
        </a:p>
      </dgm:t>
    </dgm:pt>
    <dgm:pt modelId="{9EB155EE-95DE-40C6-8429-F0404402A7BD}" type="parTrans" cxnId="{25F66949-51E1-4C96-A5EB-0B792ADD79B5}">
      <dgm:prSet/>
      <dgm:spPr/>
      <dgm:t>
        <a:bodyPr/>
        <a:lstStyle/>
        <a:p>
          <a:endParaRPr lang="hu-HU"/>
        </a:p>
      </dgm:t>
    </dgm:pt>
    <dgm:pt modelId="{D8969407-36AD-435E-AEFA-1763768667FA}" type="sibTrans" cxnId="{25F66949-51E1-4C96-A5EB-0B792ADD79B5}">
      <dgm:prSet/>
      <dgm:spPr/>
      <dgm:t>
        <a:bodyPr/>
        <a:lstStyle/>
        <a:p>
          <a:endParaRPr lang="hu-HU"/>
        </a:p>
      </dgm:t>
    </dgm:pt>
    <dgm:pt modelId="{0764D9AB-BBAB-45F6-8C48-EF74F4AD84C8}">
      <dgm:prSet phldrT="[Szöveg]"/>
      <dgm:spPr/>
      <dgm:t>
        <a:bodyPr/>
        <a:lstStyle/>
        <a:p>
          <a:r>
            <a:rPr lang="hu-HU" dirty="0" smtClean="0"/>
            <a:t>2</a:t>
          </a:r>
          <a:endParaRPr lang="hu-HU" dirty="0"/>
        </a:p>
      </dgm:t>
    </dgm:pt>
    <dgm:pt modelId="{83D8342A-29F9-4846-B66C-7D2E82B6AAE0}" type="parTrans" cxnId="{51104701-C869-4A77-BFFB-232AF169766D}">
      <dgm:prSet/>
      <dgm:spPr/>
      <dgm:t>
        <a:bodyPr/>
        <a:lstStyle/>
        <a:p>
          <a:endParaRPr lang="hu-HU"/>
        </a:p>
      </dgm:t>
    </dgm:pt>
    <dgm:pt modelId="{DDDF9F98-9DB1-45F5-8D41-1DF3C05945E8}" type="sibTrans" cxnId="{51104701-C869-4A77-BFFB-232AF169766D}">
      <dgm:prSet/>
      <dgm:spPr/>
      <dgm:t>
        <a:bodyPr/>
        <a:lstStyle/>
        <a:p>
          <a:endParaRPr lang="hu-HU"/>
        </a:p>
      </dgm:t>
    </dgm:pt>
    <dgm:pt modelId="{B224876D-0436-4858-9096-A4367363E82E}">
      <dgm:prSet phldrT="[Szöveg]"/>
      <dgm:spPr/>
      <dgm:t>
        <a:bodyPr/>
        <a:lstStyle/>
        <a:p>
          <a:r>
            <a:rPr lang="hu-HU" dirty="0" err="1" smtClean="0"/>
            <a:t>Extract</a:t>
          </a:r>
          <a:r>
            <a:rPr lang="hu-HU" dirty="0" smtClean="0"/>
            <a:t> </a:t>
          </a:r>
          <a:r>
            <a:rPr lang="hu-HU" dirty="0" err="1" smtClean="0"/>
            <a:t>all</a:t>
          </a:r>
          <a:r>
            <a:rPr lang="hu-HU" dirty="0" smtClean="0"/>
            <a:t> </a:t>
          </a:r>
          <a:r>
            <a:rPr lang="hu-HU" dirty="0" err="1" smtClean="0"/>
            <a:t>column</a:t>
          </a:r>
          <a:r>
            <a:rPr lang="hu-HU" dirty="0" smtClean="0"/>
            <a:t> </a:t>
          </a:r>
          <a:r>
            <a:rPr lang="hu-HU" dirty="0" err="1" smtClean="0"/>
            <a:t>names</a:t>
          </a:r>
          <a:r>
            <a:rPr lang="hu-HU" dirty="0" smtClean="0"/>
            <a:t> </a:t>
          </a:r>
          <a:r>
            <a:rPr lang="hu-HU" dirty="0" err="1" smtClean="0"/>
            <a:t>from</a:t>
          </a:r>
          <a:r>
            <a:rPr lang="hu-HU" dirty="0" smtClean="0"/>
            <a:t> </a:t>
          </a:r>
          <a:r>
            <a:rPr lang="hu-HU" dirty="0" err="1" smtClean="0"/>
            <a:t>the</a:t>
          </a:r>
          <a:r>
            <a:rPr lang="hu-HU" dirty="0" smtClean="0"/>
            <a:t> HTML </a:t>
          </a:r>
          <a:r>
            <a:rPr lang="hu-HU" dirty="0" err="1" smtClean="0"/>
            <a:t>header</a:t>
          </a:r>
          <a:endParaRPr lang="hu-HU" dirty="0"/>
        </a:p>
      </dgm:t>
    </dgm:pt>
    <dgm:pt modelId="{9F76035B-37D9-4815-938F-E5D6CBCDE034}" type="parTrans" cxnId="{BE22990F-2D47-454E-8CB3-D195381CE653}">
      <dgm:prSet/>
      <dgm:spPr/>
      <dgm:t>
        <a:bodyPr/>
        <a:lstStyle/>
        <a:p>
          <a:endParaRPr lang="hu-HU"/>
        </a:p>
      </dgm:t>
    </dgm:pt>
    <dgm:pt modelId="{177DACA2-9434-4D45-9981-2952C56E6194}" type="sibTrans" cxnId="{BE22990F-2D47-454E-8CB3-D195381CE653}">
      <dgm:prSet/>
      <dgm:spPr/>
      <dgm:t>
        <a:bodyPr/>
        <a:lstStyle/>
        <a:p>
          <a:endParaRPr lang="hu-HU"/>
        </a:p>
      </dgm:t>
    </dgm:pt>
    <dgm:pt modelId="{9C8A855D-7965-4C5F-9E17-F9F6B1351A3D}">
      <dgm:prSet phldrT="[Szöveg]"/>
      <dgm:spPr/>
      <dgm:t>
        <a:bodyPr/>
        <a:lstStyle/>
        <a:p>
          <a:r>
            <a:rPr lang="hu-HU" dirty="0" smtClean="0"/>
            <a:t>3</a:t>
          </a:r>
          <a:endParaRPr lang="hu-HU" dirty="0"/>
        </a:p>
      </dgm:t>
    </dgm:pt>
    <dgm:pt modelId="{D9ED17D0-2488-4F01-BD6B-EF9F23CD45D2}" type="parTrans" cxnId="{02FE0565-450A-4154-B161-09D505ADB2D6}">
      <dgm:prSet/>
      <dgm:spPr/>
      <dgm:t>
        <a:bodyPr/>
        <a:lstStyle/>
        <a:p>
          <a:endParaRPr lang="hu-HU"/>
        </a:p>
      </dgm:t>
    </dgm:pt>
    <dgm:pt modelId="{7C7D3C0B-7151-4161-989C-4DA0F8B0DB0E}" type="sibTrans" cxnId="{02FE0565-450A-4154-B161-09D505ADB2D6}">
      <dgm:prSet/>
      <dgm:spPr/>
      <dgm:t>
        <a:bodyPr/>
        <a:lstStyle/>
        <a:p>
          <a:endParaRPr lang="hu-HU"/>
        </a:p>
      </dgm:t>
    </dgm:pt>
    <dgm:pt modelId="{6F7B6EA7-8B33-4900-ABAF-BFE9C8D0D7FE}">
      <dgm:prSet phldrT="[Szöveg]"/>
      <dgm:spPr/>
      <dgm:t>
        <a:bodyPr/>
        <a:lstStyle/>
        <a:p>
          <a:r>
            <a:rPr lang="hu-HU" dirty="0" err="1" smtClean="0"/>
            <a:t>Create</a:t>
          </a:r>
          <a:r>
            <a:rPr lang="hu-HU" dirty="0" smtClean="0"/>
            <a:t> a </a:t>
          </a:r>
          <a:r>
            <a:rPr lang="hu-HU" dirty="0" err="1" smtClean="0"/>
            <a:t>FataFrame</a:t>
          </a:r>
          <a:r>
            <a:rPr lang="hu-HU" dirty="0" smtClean="0"/>
            <a:t> </a:t>
          </a:r>
          <a:r>
            <a:rPr lang="hu-HU" dirty="0" err="1" smtClean="0"/>
            <a:t>by</a:t>
          </a:r>
          <a:r>
            <a:rPr lang="hu-HU" dirty="0" smtClean="0"/>
            <a:t> </a:t>
          </a:r>
          <a:r>
            <a:rPr lang="hu-HU" dirty="0" err="1" smtClean="0"/>
            <a:t>prasing</a:t>
          </a:r>
          <a:r>
            <a:rPr lang="hu-HU" dirty="0" smtClean="0"/>
            <a:t> </a:t>
          </a:r>
          <a:r>
            <a:rPr lang="hu-HU" dirty="0" err="1" smtClean="0"/>
            <a:t>the</a:t>
          </a:r>
          <a:r>
            <a:rPr lang="hu-HU" dirty="0" smtClean="0"/>
            <a:t> </a:t>
          </a:r>
          <a:r>
            <a:rPr lang="hu-HU" dirty="0" err="1" smtClean="0"/>
            <a:t>launch</a:t>
          </a:r>
          <a:r>
            <a:rPr lang="hu-HU" dirty="0" smtClean="0"/>
            <a:t> HTML </a:t>
          </a:r>
          <a:r>
            <a:rPr lang="hu-HU" dirty="0" err="1" smtClean="0"/>
            <a:t>tables</a:t>
          </a:r>
          <a:endParaRPr lang="hu-HU" dirty="0"/>
        </a:p>
      </dgm:t>
    </dgm:pt>
    <dgm:pt modelId="{841CAF84-AAC0-4E5E-859F-2FDF69EBC921}" type="parTrans" cxnId="{1DD100FE-AA8E-44DF-97C1-C02A51A07699}">
      <dgm:prSet/>
      <dgm:spPr/>
      <dgm:t>
        <a:bodyPr/>
        <a:lstStyle/>
        <a:p>
          <a:endParaRPr lang="hu-HU"/>
        </a:p>
      </dgm:t>
    </dgm:pt>
    <dgm:pt modelId="{D8B986AD-89C4-4179-A260-62E2AEE56648}" type="sibTrans" cxnId="{1DD100FE-AA8E-44DF-97C1-C02A51A07699}">
      <dgm:prSet/>
      <dgm:spPr/>
      <dgm:t>
        <a:bodyPr/>
        <a:lstStyle/>
        <a:p>
          <a:endParaRPr lang="hu-HU"/>
        </a:p>
      </dgm:t>
    </dgm:pt>
    <dgm:pt modelId="{949A4E40-92EA-471D-AE6B-1976DE1C64FD}" type="pres">
      <dgm:prSet presAssocID="{5AFC8D44-0406-4185-99AD-CDE69C1E7373}" presName="theList" presStyleCnt="0">
        <dgm:presLayoutVars>
          <dgm:dir/>
          <dgm:animLvl val="lvl"/>
          <dgm:resizeHandles val="exact"/>
        </dgm:presLayoutVars>
      </dgm:prSet>
      <dgm:spPr/>
    </dgm:pt>
    <dgm:pt modelId="{AFEF631B-2708-42D4-889E-C10FD30825C1}" type="pres">
      <dgm:prSet presAssocID="{F335BDAA-9121-47D9-9AF2-746667FF220D}" presName="compNode" presStyleCnt="0"/>
      <dgm:spPr/>
    </dgm:pt>
    <dgm:pt modelId="{9A1D26F2-AE88-44A3-AD56-0BEC3E14F5DF}" type="pres">
      <dgm:prSet presAssocID="{F335BDAA-9121-47D9-9AF2-746667FF220D}" presName="noGeometry" presStyleCnt="0"/>
      <dgm:spPr/>
    </dgm:pt>
    <dgm:pt modelId="{8DA36A6C-84BD-4492-AE8F-3B2E472F52ED}" type="pres">
      <dgm:prSet presAssocID="{F335BDAA-9121-47D9-9AF2-746667FF220D}" presName="childTextVisible" presStyleLbl="bgAccFollowNode1" presStyleIdx="0" presStyleCnt="3">
        <dgm:presLayoutVars>
          <dgm:bulletEnabled val="1"/>
        </dgm:presLayoutVars>
      </dgm:prSet>
      <dgm:spPr/>
      <dgm:t>
        <a:bodyPr/>
        <a:lstStyle/>
        <a:p>
          <a:endParaRPr lang="hu-HU"/>
        </a:p>
      </dgm:t>
    </dgm:pt>
    <dgm:pt modelId="{7CE0E20B-07A3-4BEE-864B-BE4BA7F55622}" type="pres">
      <dgm:prSet presAssocID="{F335BDAA-9121-47D9-9AF2-746667FF220D}" presName="childTextHidden" presStyleLbl="bgAccFollowNode1" presStyleIdx="0" presStyleCnt="3"/>
      <dgm:spPr/>
      <dgm:t>
        <a:bodyPr/>
        <a:lstStyle/>
        <a:p>
          <a:endParaRPr lang="hu-HU"/>
        </a:p>
      </dgm:t>
    </dgm:pt>
    <dgm:pt modelId="{6984A402-4D56-4240-A86E-BD4BCDA74F67}" type="pres">
      <dgm:prSet presAssocID="{F335BDAA-9121-47D9-9AF2-746667FF220D}" presName="parentText" presStyleLbl="node1" presStyleIdx="0" presStyleCnt="3">
        <dgm:presLayoutVars>
          <dgm:chMax val="1"/>
          <dgm:bulletEnabled val="1"/>
        </dgm:presLayoutVars>
      </dgm:prSet>
      <dgm:spPr/>
    </dgm:pt>
    <dgm:pt modelId="{6703DB5E-757B-4B5E-A5EB-EE05C93E0E23}" type="pres">
      <dgm:prSet presAssocID="{F335BDAA-9121-47D9-9AF2-746667FF220D}" presName="aSpace" presStyleCnt="0"/>
      <dgm:spPr/>
    </dgm:pt>
    <dgm:pt modelId="{47D12688-8189-4888-8717-BD9E2D5A5174}" type="pres">
      <dgm:prSet presAssocID="{0764D9AB-BBAB-45F6-8C48-EF74F4AD84C8}" presName="compNode" presStyleCnt="0"/>
      <dgm:spPr/>
    </dgm:pt>
    <dgm:pt modelId="{1F5AB5AE-5BCD-4E58-9D1E-459558017EF1}" type="pres">
      <dgm:prSet presAssocID="{0764D9AB-BBAB-45F6-8C48-EF74F4AD84C8}" presName="noGeometry" presStyleCnt="0"/>
      <dgm:spPr/>
    </dgm:pt>
    <dgm:pt modelId="{3234319A-6F14-4BC6-9331-6C17FB7E7B58}" type="pres">
      <dgm:prSet presAssocID="{0764D9AB-BBAB-45F6-8C48-EF74F4AD84C8}" presName="childTextVisible" presStyleLbl="bgAccFollowNode1" presStyleIdx="1" presStyleCnt="3">
        <dgm:presLayoutVars>
          <dgm:bulletEnabled val="1"/>
        </dgm:presLayoutVars>
      </dgm:prSet>
      <dgm:spPr/>
      <dgm:t>
        <a:bodyPr/>
        <a:lstStyle/>
        <a:p>
          <a:endParaRPr lang="hu-HU"/>
        </a:p>
      </dgm:t>
    </dgm:pt>
    <dgm:pt modelId="{35B7AD0F-E9CA-43D3-9E13-61D17F7B870B}" type="pres">
      <dgm:prSet presAssocID="{0764D9AB-BBAB-45F6-8C48-EF74F4AD84C8}" presName="childTextHidden" presStyleLbl="bgAccFollowNode1" presStyleIdx="1" presStyleCnt="3"/>
      <dgm:spPr/>
      <dgm:t>
        <a:bodyPr/>
        <a:lstStyle/>
        <a:p>
          <a:endParaRPr lang="hu-HU"/>
        </a:p>
      </dgm:t>
    </dgm:pt>
    <dgm:pt modelId="{E4D2E47A-80A6-4CD0-B17F-A40ABD8BCA93}" type="pres">
      <dgm:prSet presAssocID="{0764D9AB-BBAB-45F6-8C48-EF74F4AD84C8}" presName="parentText" presStyleLbl="node1" presStyleIdx="1" presStyleCnt="3">
        <dgm:presLayoutVars>
          <dgm:chMax val="1"/>
          <dgm:bulletEnabled val="1"/>
        </dgm:presLayoutVars>
      </dgm:prSet>
      <dgm:spPr/>
    </dgm:pt>
    <dgm:pt modelId="{6E7B0388-0B1C-4837-A78B-2AB15228115A}" type="pres">
      <dgm:prSet presAssocID="{0764D9AB-BBAB-45F6-8C48-EF74F4AD84C8}" presName="aSpace" presStyleCnt="0"/>
      <dgm:spPr/>
    </dgm:pt>
    <dgm:pt modelId="{0C5097EE-56FF-4CFC-AD4C-78CA67768F7E}" type="pres">
      <dgm:prSet presAssocID="{9C8A855D-7965-4C5F-9E17-F9F6B1351A3D}" presName="compNode" presStyleCnt="0"/>
      <dgm:spPr/>
    </dgm:pt>
    <dgm:pt modelId="{38F27334-1836-4289-B0A6-E7903FF28831}" type="pres">
      <dgm:prSet presAssocID="{9C8A855D-7965-4C5F-9E17-F9F6B1351A3D}" presName="noGeometry" presStyleCnt="0"/>
      <dgm:spPr/>
    </dgm:pt>
    <dgm:pt modelId="{EC5D8D72-03A7-4D79-BAB0-9CD159E60D46}" type="pres">
      <dgm:prSet presAssocID="{9C8A855D-7965-4C5F-9E17-F9F6B1351A3D}" presName="childTextVisible" presStyleLbl="bgAccFollowNode1" presStyleIdx="2" presStyleCnt="3" custLinFactNeighborX="189" custLinFactNeighborY="1377">
        <dgm:presLayoutVars>
          <dgm:bulletEnabled val="1"/>
        </dgm:presLayoutVars>
      </dgm:prSet>
      <dgm:spPr/>
      <dgm:t>
        <a:bodyPr/>
        <a:lstStyle/>
        <a:p>
          <a:endParaRPr lang="hu-HU"/>
        </a:p>
      </dgm:t>
    </dgm:pt>
    <dgm:pt modelId="{B909E769-6512-4F0F-AC68-C36525363EB8}" type="pres">
      <dgm:prSet presAssocID="{9C8A855D-7965-4C5F-9E17-F9F6B1351A3D}" presName="childTextHidden" presStyleLbl="bgAccFollowNode1" presStyleIdx="2" presStyleCnt="3"/>
      <dgm:spPr/>
      <dgm:t>
        <a:bodyPr/>
        <a:lstStyle/>
        <a:p>
          <a:endParaRPr lang="hu-HU"/>
        </a:p>
      </dgm:t>
    </dgm:pt>
    <dgm:pt modelId="{07432165-94FA-4789-9E41-4896970878C1}" type="pres">
      <dgm:prSet presAssocID="{9C8A855D-7965-4C5F-9E17-F9F6B1351A3D}" presName="parentText" presStyleLbl="node1" presStyleIdx="2" presStyleCnt="3">
        <dgm:presLayoutVars>
          <dgm:chMax val="1"/>
          <dgm:bulletEnabled val="1"/>
        </dgm:presLayoutVars>
      </dgm:prSet>
      <dgm:spPr/>
    </dgm:pt>
  </dgm:ptLst>
  <dgm:cxnLst>
    <dgm:cxn modelId="{D4FD016F-019D-495B-BDE7-A379348D814E}" type="presOf" srcId="{6F7B6EA7-8B33-4900-ABAF-BFE9C8D0D7FE}" destId="{EC5D8D72-03A7-4D79-BAB0-9CD159E60D46}" srcOrd="0" destOrd="0" presId="urn:microsoft.com/office/officeart/2005/8/layout/hProcess6"/>
    <dgm:cxn modelId="{1DD100FE-AA8E-44DF-97C1-C02A51A07699}" srcId="{9C8A855D-7965-4C5F-9E17-F9F6B1351A3D}" destId="{6F7B6EA7-8B33-4900-ABAF-BFE9C8D0D7FE}" srcOrd="0" destOrd="0" parTransId="{841CAF84-AAC0-4E5E-859F-2FDF69EBC921}" sibTransId="{D8B986AD-89C4-4179-A260-62E2AEE56648}"/>
    <dgm:cxn modelId="{25F66949-51E1-4C96-A5EB-0B792ADD79B5}" srcId="{F335BDAA-9121-47D9-9AF2-746667FF220D}" destId="{B481F2B8-DB10-4A59-B3C1-643CE94559EE}" srcOrd="0" destOrd="0" parTransId="{9EB155EE-95DE-40C6-8429-F0404402A7BD}" sibTransId="{D8969407-36AD-435E-AEFA-1763768667FA}"/>
    <dgm:cxn modelId="{65A0BBC3-34EF-4AE4-9E0D-44CAB16D588A}" type="presOf" srcId="{5AFC8D44-0406-4185-99AD-CDE69C1E7373}" destId="{949A4E40-92EA-471D-AE6B-1976DE1C64FD}" srcOrd="0" destOrd="0" presId="urn:microsoft.com/office/officeart/2005/8/layout/hProcess6"/>
    <dgm:cxn modelId="{9F2B1F83-618A-4D3A-9E5A-98DE77E7BAC5}" type="presOf" srcId="{6F7B6EA7-8B33-4900-ABAF-BFE9C8D0D7FE}" destId="{B909E769-6512-4F0F-AC68-C36525363EB8}" srcOrd="1" destOrd="0" presId="urn:microsoft.com/office/officeart/2005/8/layout/hProcess6"/>
    <dgm:cxn modelId="{A74A5AA2-2719-4E53-B344-31E8AF32FE1E}" type="presOf" srcId="{B481F2B8-DB10-4A59-B3C1-643CE94559EE}" destId="{8DA36A6C-84BD-4492-AE8F-3B2E472F52ED}" srcOrd="0" destOrd="0" presId="urn:microsoft.com/office/officeart/2005/8/layout/hProcess6"/>
    <dgm:cxn modelId="{8CCE1F25-41BB-4A21-98F7-3BC984C8A262}" type="presOf" srcId="{0764D9AB-BBAB-45F6-8C48-EF74F4AD84C8}" destId="{E4D2E47A-80A6-4CD0-B17F-A40ABD8BCA93}" srcOrd="0" destOrd="0" presId="urn:microsoft.com/office/officeart/2005/8/layout/hProcess6"/>
    <dgm:cxn modelId="{911ACCEB-6F1B-41DA-BF27-296F25B2A7AE}" type="presOf" srcId="{9C8A855D-7965-4C5F-9E17-F9F6B1351A3D}" destId="{07432165-94FA-4789-9E41-4896970878C1}" srcOrd="0" destOrd="0" presId="urn:microsoft.com/office/officeart/2005/8/layout/hProcess6"/>
    <dgm:cxn modelId="{AFD26C53-1692-46BF-A25B-276F077F4AEE}" type="presOf" srcId="{B224876D-0436-4858-9096-A4367363E82E}" destId="{3234319A-6F14-4BC6-9331-6C17FB7E7B58}" srcOrd="0" destOrd="0" presId="urn:microsoft.com/office/officeart/2005/8/layout/hProcess6"/>
    <dgm:cxn modelId="{6362145B-8977-4BC5-A5EF-3F233A0F913C}" srcId="{5AFC8D44-0406-4185-99AD-CDE69C1E7373}" destId="{F335BDAA-9121-47D9-9AF2-746667FF220D}" srcOrd="0" destOrd="0" parTransId="{C4524D9D-5044-4C24-9503-530D923DAC61}" sibTransId="{48988508-B7FA-4294-96C6-F6E640E33F18}"/>
    <dgm:cxn modelId="{BE22990F-2D47-454E-8CB3-D195381CE653}" srcId="{0764D9AB-BBAB-45F6-8C48-EF74F4AD84C8}" destId="{B224876D-0436-4858-9096-A4367363E82E}" srcOrd="0" destOrd="0" parTransId="{9F76035B-37D9-4815-938F-E5D6CBCDE034}" sibTransId="{177DACA2-9434-4D45-9981-2952C56E6194}"/>
    <dgm:cxn modelId="{895368E6-DA1C-4A28-B02C-7837DC8F1B64}" type="presOf" srcId="{F335BDAA-9121-47D9-9AF2-746667FF220D}" destId="{6984A402-4D56-4240-A86E-BD4BCDA74F67}" srcOrd="0" destOrd="0" presId="urn:microsoft.com/office/officeart/2005/8/layout/hProcess6"/>
    <dgm:cxn modelId="{72E23C31-FE33-405C-AD15-36954255E43C}" type="presOf" srcId="{B224876D-0436-4858-9096-A4367363E82E}" destId="{35B7AD0F-E9CA-43D3-9E13-61D17F7B870B}" srcOrd="1" destOrd="0" presId="urn:microsoft.com/office/officeart/2005/8/layout/hProcess6"/>
    <dgm:cxn modelId="{02FE0565-450A-4154-B161-09D505ADB2D6}" srcId="{5AFC8D44-0406-4185-99AD-CDE69C1E7373}" destId="{9C8A855D-7965-4C5F-9E17-F9F6B1351A3D}" srcOrd="2" destOrd="0" parTransId="{D9ED17D0-2488-4F01-BD6B-EF9F23CD45D2}" sibTransId="{7C7D3C0B-7151-4161-989C-4DA0F8B0DB0E}"/>
    <dgm:cxn modelId="{51104701-C869-4A77-BFFB-232AF169766D}" srcId="{5AFC8D44-0406-4185-99AD-CDE69C1E7373}" destId="{0764D9AB-BBAB-45F6-8C48-EF74F4AD84C8}" srcOrd="1" destOrd="0" parTransId="{83D8342A-29F9-4846-B66C-7D2E82B6AAE0}" sibTransId="{DDDF9F98-9DB1-45F5-8D41-1DF3C05945E8}"/>
    <dgm:cxn modelId="{AF52F744-B061-49B4-8ECE-D9B73B3BFE2A}" type="presOf" srcId="{B481F2B8-DB10-4A59-B3C1-643CE94559EE}" destId="{7CE0E20B-07A3-4BEE-864B-BE4BA7F55622}" srcOrd="1" destOrd="0" presId="urn:microsoft.com/office/officeart/2005/8/layout/hProcess6"/>
    <dgm:cxn modelId="{0AD46C6A-2060-49E0-8B52-5250E20370BF}" type="presParOf" srcId="{949A4E40-92EA-471D-AE6B-1976DE1C64FD}" destId="{AFEF631B-2708-42D4-889E-C10FD30825C1}" srcOrd="0" destOrd="0" presId="urn:microsoft.com/office/officeart/2005/8/layout/hProcess6"/>
    <dgm:cxn modelId="{D844B81B-B407-43A6-8BA0-84DBBAAB99DE}" type="presParOf" srcId="{AFEF631B-2708-42D4-889E-C10FD30825C1}" destId="{9A1D26F2-AE88-44A3-AD56-0BEC3E14F5DF}" srcOrd="0" destOrd="0" presId="urn:microsoft.com/office/officeart/2005/8/layout/hProcess6"/>
    <dgm:cxn modelId="{BF346512-1B8D-42DD-8CB1-1FB51CE3C5E7}" type="presParOf" srcId="{AFEF631B-2708-42D4-889E-C10FD30825C1}" destId="{8DA36A6C-84BD-4492-AE8F-3B2E472F52ED}" srcOrd="1" destOrd="0" presId="urn:microsoft.com/office/officeart/2005/8/layout/hProcess6"/>
    <dgm:cxn modelId="{1C9C0F5A-B1B7-4388-A2C3-BC4380DAA2AF}" type="presParOf" srcId="{AFEF631B-2708-42D4-889E-C10FD30825C1}" destId="{7CE0E20B-07A3-4BEE-864B-BE4BA7F55622}" srcOrd="2" destOrd="0" presId="urn:microsoft.com/office/officeart/2005/8/layout/hProcess6"/>
    <dgm:cxn modelId="{D6AF1356-9363-4CC4-A973-5CE29ED70813}" type="presParOf" srcId="{AFEF631B-2708-42D4-889E-C10FD30825C1}" destId="{6984A402-4D56-4240-A86E-BD4BCDA74F67}" srcOrd="3" destOrd="0" presId="urn:microsoft.com/office/officeart/2005/8/layout/hProcess6"/>
    <dgm:cxn modelId="{5BC29D5D-47D0-4CDA-80DD-E03050CA52F4}" type="presParOf" srcId="{949A4E40-92EA-471D-AE6B-1976DE1C64FD}" destId="{6703DB5E-757B-4B5E-A5EB-EE05C93E0E23}" srcOrd="1" destOrd="0" presId="urn:microsoft.com/office/officeart/2005/8/layout/hProcess6"/>
    <dgm:cxn modelId="{26D26DE7-8AC7-45F9-BB9E-8CC8CF5FC5E1}" type="presParOf" srcId="{949A4E40-92EA-471D-AE6B-1976DE1C64FD}" destId="{47D12688-8189-4888-8717-BD9E2D5A5174}" srcOrd="2" destOrd="0" presId="urn:microsoft.com/office/officeart/2005/8/layout/hProcess6"/>
    <dgm:cxn modelId="{1CD06395-86DF-4D00-9ADA-A658DA597E7B}" type="presParOf" srcId="{47D12688-8189-4888-8717-BD9E2D5A5174}" destId="{1F5AB5AE-5BCD-4E58-9D1E-459558017EF1}" srcOrd="0" destOrd="0" presId="urn:microsoft.com/office/officeart/2005/8/layout/hProcess6"/>
    <dgm:cxn modelId="{E0A45B57-101A-4E92-9585-3410C2E96E05}" type="presParOf" srcId="{47D12688-8189-4888-8717-BD9E2D5A5174}" destId="{3234319A-6F14-4BC6-9331-6C17FB7E7B58}" srcOrd="1" destOrd="0" presId="urn:microsoft.com/office/officeart/2005/8/layout/hProcess6"/>
    <dgm:cxn modelId="{6288F336-9E40-40D1-8044-3C58899F88E9}" type="presParOf" srcId="{47D12688-8189-4888-8717-BD9E2D5A5174}" destId="{35B7AD0F-E9CA-43D3-9E13-61D17F7B870B}" srcOrd="2" destOrd="0" presId="urn:microsoft.com/office/officeart/2005/8/layout/hProcess6"/>
    <dgm:cxn modelId="{6602059E-C5E4-4E50-B8B0-5C72B84AACFD}" type="presParOf" srcId="{47D12688-8189-4888-8717-BD9E2D5A5174}" destId="{E4D2E47A-80A6-4CD0-B17F-A40ABD8BCA93}" srcOrd="3" destOrd="0" presId="urn:microsoft.com/office/officeart/2005/8/layout/hProcess6"/>
    <dgm:cxn modelId="{D2705214-DD95-4A20-AA6C-D12FD5208C31}" type="presParOf" srcId="{949A4E40-92EA-471D-AE6B-1976DE1C64FD}" destId="{6E7B0388-0B1C-4837-A78B-2AB15228115A}" srcOrd="3" destOrd="0" presId="urn:microsoft.com/office/officeart/2005/8/layout/hProcess6"/>
    <dgm:cxn modelId="{6E797DD1-49F0-40E5-8F7C-FB07338384DF}" type="presParOf" srcId="{949A4E40-92EA-471D-AE6B-1976DE1C64FD}" destId="{0C5097EE-56FF-4CFC-AD4C-78CA67768F7E}" srcOrd="4" destOrd="0" presId="urn:microsoft.com/office/officeart/2005/8/layout/hProcess6"/>
    <dgm:cxn modelId="{63A0FC18-EC90-47A9-AE69-18F3940274E3}" type="presParOf" srcId="{0C5097EE-56FF-4CFC-AD4C-78CA67768F7E}" destId="{38F27334-1836-4289-B0A6-E7903FF28831}" srcOrd="0" destOrd="0" presId="urn:microsoft.com/office/officeart/2005/8/layout/hProcess6"/>
    <dgm:cxn modelId="{E024926C-7812-479B-BDE3-B46768B6A66B}" type="presParOf" srcId="{0C5097EE-56FF-4CFC-AD4C-78CA67768F7E}" destId="{EC5D8D72-03A7-4D79-BAB0-9CD159E60D46}" srcOrd="1" destOrd="0" presId="urn:microsoft.com/office/officeart/2005/8/layout/hProcess6"/>
    <dgm:cxn modelId="{3E930DBE-0A67-4BC1-831C-C773AE217A2A}" type="presParOf" srcId="{0C5097EE-56FF-4CFC-AD4C-78CA67768F7E}" destId="{B909E769-6512-4F0F-AC68-C36525363EB8}" srcOrd="2" destOrd="0" presId="urn:microsoft.com/office/officeart/2005/8/layout/hProcess6"/>
    <dgm:cxn modelId="{19C1041C-DE9E-4AE4-8E10-972878F7D9EF}" type="presParOf" srcId="{0C5097EE-56FF-4CFC-AD4C-78CA67768F7E}" destId="{07432165-94FA-4789-9E41-4896970878C1}"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B97828-439F-4CF6-87C5-70D861A04974}"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hu-HU"/>
        </a:p>
      </dgm:t>
    </dgm:pt>
    <dgm:pt modelId="{F0146E24-B061-4DD8-B2CF-64071EE917C7}">
      <dgm:prSet phldrT="[Szöveg]"/>
      <dgm:spPr/>
      <dgm:t>
        <a:bodyPr/>
        <a:lstStyle/>
        <a:p>
          <a:r>
            <a:rPr lang="hu-HU" dirty="0" smtClean="0"/>
            <a:t>and </a:t>
          </a:r>
          <a:r>
            <a:rPr lang="hu-HU" dirty="0" err="1" smtClean="0"/>
            <a:t>occurence</a:t>
          </a:r>
          <a:r>
            <a:rPr lang="hu-HU" dirty="0" smtClean="0"/>
            <a:t> of </a:t>
          </a:r>
          <a:r>
            <a:rPr lang="hu-HU" dirty="0" err="1" smtClean="0"/>
            <a:t>each</a:t>
          </a:r>
          <a:r>
            <a:rPr lang="hu-HU" dirty="0" smtClean="0"/>
            <a:t> </a:t>
          </a:r>
          <a:r>
            <a:rPr lang="hu-HU" dirty="0" err="1" smtClean="0"/>
            <a:t>orbit</a:t>
          </a:r>
          <a:endParaRPr lang="hu-HU" dirty="0"/>
        </a:p>
      </dgm:t>
    </dgm:pt>
    <dgm:pt modelId="{262EFEC0-75AA-4480-83CA-D60CD0216269}" type="parTrans" cxnId="{39CEEA7E-0513-4A67-A77F-4D27ED73A1CD}">
      <dgm:prSet/>
      <dgm:spPr/>
      <dgm:t>
        <a:bodyPr/>
        <a:lstStyle/>
        <a:p>
          <a:endParaRPr lang="hu-HU"/>
        </a:p>
      </dgm:t>
    </dgm:pt>
    <dgm:pt modelId="{CE77CF89-25AC-492C-9704-E1F2C4A49701}" type="sibTrans" cxnId="{39CEEA7E-0513-4A67-A77F-4D27ED73A1CD}">
      <dgm:prSet/>
      <dgm:spPr/>
      <dgm:t>
        <a:bodyPr/>
        <a:lstStyle/>
        <a:p>
          <a:endParaRPr lang="hu-HU"/>
        </a:p>
      </dgm:t>
    </dgm:pt>
    <dgm:pt modelId="{DD2CD5F8-848B-4CEA-983A-580F23E0A819}">
      <dgm:prSet phldrT="[Szöveg]"/>
      <dgm:spPr/>
      <dgm:t>
        <a:bodyPr/>
        <a:lstStyle/>
        <a:p>
          <a:r>
            <a:rPr lang="hu-HU" dirty="0" smtClean="0"/>
            <a:t>of </a:t>
          </a:r>
          <a:r>
            <a:rPr lang="hu-HU" dirty="0" err="1" smtClean="0"/>
            <a:t>lunches</a:t>
          </a:r>
          <a:r>
            <a:rPr lang="hu-HU" dirty="0" smtClean="0"/>
            <a:t> </a:t>
          </a:r>
          <a:r>
            <a:rPr lang="hu-HU" dirty="0" err="1" smtClean="0"/>
            <a:t>on</a:t>
          </a:r>
          <a:r>
            <a:rPr lang="hu-HU" dirty="0" smtClean="0"/>
            <a:t> </a:t>
          </a:r>
          <a:r>
            <a:rPr lang="hu-HU" dirty="0" err="1" smtClean="0"/>
            <a:t>each</a:t>
          </a:r>
          <a:r>
            <a:rPr lang="hu-HU" dirty="0" smtClean="0"/>
            <a:t> site</a:t>
          </a:r>
          <a:endParaRPr lang="hu-HU" dirty="0"/>
        </a:p>
      </dgm:t>
    </dgm:pt>
    <dgm:pt modelId="{8EBD52A6-FE59-4349-A668-3C035AE57E17}" type="parTrans" cxnId="{EEBEDEE3-8A5F-4C3B-9908-9A4014BF5415}">
      <dgm:prSet/>
      <dgm:spPr>
        <a:ln>
          <a:solidFill>
            <a:schemeClr val="bg1"/>
          </a:solidFill>
        </a:ln>
      </dgm:spPr>
      <dgm:t>
        <a:bodyPr/>
        <a:lstStyle/>
        <a:p>
          <a:endParaRPr lang="hu-HU" dirty="0"/>
        </a:p>
      </dgm:t>
    </dgm:pt>
    <dgm:pt modelId="{25162DB7-715E-4C59-AB42-ABEE1449E346}" type="sibTrans" cxnId="{EEBEDEE3-8A5F-4C3B-9908-9A4014BF5415}">
      <dgm:prSet/>
      <dgm:spPr/>
      <dgm:t>
        <a:bodyPr/>
        <a:lstStyle/>
        <a:p>
          <a:endParaRPr lang="hu-HU"/>
        </a:p>
      </dgm:t>
    </dgm:pt>
    <dgm:pt modelId="{89620BEA-150E-4C28-A826-C17985B325D7}">
      <dgm:prSet phldrT="[Szöveg]"/>
      <dgm:spPr/>
      <dgm:t>
        <a:bodyPr/>
        <a:lstStyle/>
        <a:p>
          <a:r>
            <a:rPr lang="hu-HU" dirty="0" err="1" smtClean="0"/>
            <a:t>Create</a:t>
          </a:r>
          <a:r>
            <a:rPr lang="hu-HU" dirty="0" smtClean="0"/>
            <a:t> </a:t>
          </a:r>
          <a:r>
            <a:rPr lang="hu-HU" dirty="0" err="1" smtClean="0"/>
            <a:t>landing</a:t>
          </a:r>
          <a:r>
            <a:rPr lang="hu-HU" dirty="0" smtClean="0"/>
            <a:t> </a:t>
          </a:r>
          <a:r>
            <a:rPr lang="hu-HU" dirty="0" err="1" smtClean="0"/>
            <a:t>outcome</a:t>
          </a:r>
          <a:r>
            <a:rPr lang="hu-HU" dirty="0" smtClean="0"/>
            <a:t> </a:t>
          </a:r>
          <a:r>
            <a:rPr lang="hu-HU" dirty="0" err="1" smtClean="0"/>
            <a:t>label</a:t>
          </a:r>
          <a:endParaRPr lang="hu-HU" dirty="0"/>
        </a:p>
      </dgm:t>
    </dgm:pt>
    <dgm:pt modelId="{87B12A73-D6BF-4CB0-B8F2-40B1BEA3D26C}" type="parTrans" cxnId="{8025BCDE-4973-4440-8B97-98CC30A2B985}">
      <dgm:prSet/>
      <dgm:spPr>
        <a:ln>
          <a:solidFill>
            <a:schemeClr val="bg1"/>
          </a:solidFill>
        </a:ln>
      </dgm:spPr>
      <dgm:t>
        <a:bodyPr/>
        <a:lstStyle/>
        <a:p>
          <a:endParaRPr lang="hu-HU" dirty="0"/>
        </a:p>
      </dgm:t>
    </dgm:pt>
    <dgm:pt modelId="{F333BBB3-F4B7-4F76-9C0E-FC6EB090BD11}" type="sibTrans" cxnId="{8025BCDE-4973-4440-8B97-98CC30A2B985}">
      <dgm:prSet/>
      <dgm:spPr/>
      <dgm:t>
        <a:bodyPr/>
        <a:lstStyle/>
        <a:p>
          <a:endParaRPr lang="hu-HU"/>
        </a:p>
      </dgm:t>
    </dgm:pt>
    <dgm:pt modelId="{9ECD1997-0BE4-4317-9730-B0CCCB78C5F6}">
      <dgm:prSet phldrT="[Szöveg]"/>
      <dgm:spPr/>
      <dgm:t>
        <a:bodyPr/>
        <a:lstStyle/>
        <a:p>
          <a:r>
            <a:rPr lang="hu-HU" dirty="0" smtClean="0"/>
            <a:t>and </a:t>
          </a:r>
          <a:r>
            <a:rPr lang="hu-HU" dirty="0" err="1" smtClean="0"/>
            <a:t>occurence</a:t>
          </a:r>
          <a:r>
            <a:rPr lang="hu-HU" dirty="0" smtClean="0"/>
            <a:t> of </a:t>
          </a:r>
          <a:r>
            <a:rPr lang="hu-HU" dirty="0" err="1" smtClean="0"/>
            <a:t>mission</a:t>
          </a:r>
          <a:r>
            <a:rPr lang="hu-HU" dirty="0" smtClean="0"/>
            <a:t> </a:t>
          </a:r>
          <a:r>
            <a:rPr lang="hu-HU" dirty="0" err="1" smtClean="0"/>
            <a:t>outcome</a:t>
          </a:r>
          <a:r>
            <a:rPr lang="hu-HU" dirty="0" smtClean="0"/>
            <a:t> per </a:t>
          </a:r>
          <a:r>
            <a:rPr lang="hu-HU" dirty="0" err="1" smtClean="0"/>
            <a:t>orbit</a:t>
          </a:r>
          <a:r>
            <a:rPr lang="hu-HU" dirty="0" smtClean="0"/>
            <a:t> </a:t>
          </a:r>
          <a:r>
            <a:rPr lang="hu-HU" dirty="0" err="1" smtClean="0"/>
            <a:t>type</a:t>
          </a:r>
          <a:endParaRPr lang="hu-HU" dirty="0"/>
        </a:p>
      </dgm:t>
    </dgm:pt>
    <dgm:pt modelId="{E2FBA54E-75FF-4604-9533-C9D3B102B999}" type="parTrans" cxnId="{9D10637A-7730-4C69-80AF-F209BF7DDE75}">
      <dgm:prSet/>
      <dgm:spPr>
        <a:ln>
          <a:solidFill>
            <a:schemeClr val="bg1"/>
          </a:solidFill>
        </a:ln>
      </dgm:spPr>
      <dgm:t>
        <a:bodyPr/>
        <a:lstStyle/>
        <a:p>
          <a:endParaRPr lang="hu-HU"/>
        </a:p>
      </dgm:t>
    </dgm:pt>
    <dgm:pt modelId="{3348501E-A999-493E-BBA2-8E55EA420C57}" type="sibTrans" cxnId="{9D10637A-7730-4C69-80AF-F209BF7DDE75}">
      <dgm:prSet/>
      <dgm:spPr/>
      <dgm:t>
        <a:bodyPr/>
        <a:lstStyle/>
        <a:p>
          <a:endParaRPr lang="hu-HU"/>
        </a:p>
      </dgm:t>
    </dgm:pt>
    <dgm:pt modelId="{DAB75B5C-DD82-4FBC-B564-5D799604AD05}">
      <dgm:prSet phldrT="[Szöveg]"/>
      <dgm:spPr/>
      <dgm:t>
        <a:bodyPr/>
        <a:lstStyle/>
        <a:p>
          <a:r>
            <a:rPr lang="hu-HU" dirty="0" err="1" smtClean="0"/>
            <a:t>Handling</a:t>
          </a:r>
          <a:r>
            <a:rPr lang="hu-HU" dirty="0" smtClean="0"/>
            <a:t> </a:t>
          </a:r>
          <a:r>
            <a:rPr lang="hu-HU" dirty="0" err="1" smtClean="0"/>
            <a:t>missing</a:t>
          </a:r>
          <a:r>
            <a:rPr lang="hu-HU" dirty="0" smtClean="0"/>
            <a:t> </a:t>
          </a:r>
          <a:r>
            <a:rPr lang="hu-HU" dirty="0" err="1" smtClean="0"/>
            <a:t>data</a:t>
          </a:r>
          <a:endParaRPr lang="hu-HU" dirty="0"/>
        </a:p>
      </dgm:t>
    </dgm:pt>
    <dgm:pt modelId="{5EC51863-39D2-4124-A501-956B8501145D}" type="parTrans" cxnId="{34642F48-9BBB-4FB4-AED9-1C11546578F2}">
      <dgm:prSet/>
      <dgm:spPr>
        <a:ln>
          <a:solidFill>
            <a:schemeClr val="bg1"/>
          </a:solidFill>
        </a:ln>
      </dgm:spPr>
      <dgm:t>
        <a:bodyPr/>
        <a:lstStyle/>
        <a:p>
          <a:endParaRPr lang="hu-HU"/>
        </a:p>
      </dgm:t>
    </dgm:pt>
    <dgm:pt modelId="{333AA690-45BF-43D3-AADA-FE6D27B91A6F}" type="sibTrans" cxnId="{34642F48-9BBB-4FB4-AED9-1C11546578F2}">
      <dgm:prSet/>
      <dgm:spPr/>
      <dgm:t>
        <a:bodyPr/>
        <a:lstStyle/>
        <a:p>
          <a:endParaRPr lang="hu-HU"/>
        </a:p>
      </dgm:t>
    </dgm:pt>
    <dgm:pt modelId="{3D774083-AF2B-4EE0-8916-B0ED8F710C69}" type="pres">
      <dgm:prSet presAssocID="{32B97828-439F-4CF6-87C5-70D861A04974}" presName="cycle" presStyleCnt="0">
        <dgm:presLayoutVars>
          <dgm:chMax val="1"/>
          <dgm:dir/>
          <dgm:animLvl val="ctr"/>
          <dgm:resizeHandles val="exact"/>
        </dgm:presLayoutVars>
      </dgm:prSet>
      <dgm:spPr/>
    </dgm:pt>
    <dgm:pt modelId="{1B0FF516-6213-4434-8AEB-32094DDD6A02}" type="pres">
      <dgm:prSet presAssocID="{F0146E24-B061-4DD8-B2CF-64071EE917C7}" presName="centerShape" presStyleLbl="node0" presStyleIdx="0" presStyleCnt="1"/>
      <dgm:spPr/>
      <dgm:t>
        <a:bodyPr/>
        <a:lstStyle/>
        <a:p>
          <a:endParaRPr lang="hu-HU"/>
        </a:p>
      </dgm:t>
    </dgm:pt>
    <dgm:pt modelId="{E9281FD0-90F6-4A37-8658-669C0C18D5BE}" type="pres">
      <dgm:prSet presAssocID="{8EBD52A6-FE59-4349-A668-3C035AE57E17}" presName="Name9" presStyleLbl="parChTrans1D2" presStyleIdx="0" presStyleCnt="4"/>
      <dgm:spPr/>
    </dgm:pt>
    <dgm:pt modelId="{3F8D2A42-9D78-4BF6-B996-78254539C4D9}" type="pres">
      <dgm:prSet presAssocID="{8EBD52A6-FE59-4349-A668-3C035AE57E17}" presName="connTx" presStyleLbl="parChTrans1D2" presStyleIdx="0" presStyleCnt="4"/>
      <dgm:spPr/>
    </dgm:pt>
    <dgm:pt modelId="{8828B736-7C80-4D6E-B198-CAC4F6DB5F17}" type="pres">
      <dgm:prSet presAssocID="{DD2CD5F8-848B-4CEA-983A-580F23E0A819}" presName="node" presStyleLbl="node1" presStyleIdx="0" presStyleCnt="4">
        <dgm:presLayoutVars>
          <dgm:bulletEnabled val="1"/>
        </dgm:presLayoutVars>
      </dgm:prSet>
      <dgm:spPr/>
      <dgm:t>
        <a:bodyPr/>
        <a:lstStyle/>
        <a:p>
          <a:endParaRPr lang="hu-HU"/>
        </a:p>
      </dgm:t>
    </dgm:pt>
    <dgm:pt modelId="{5F2D7235-DB33-43EF-85AB-F8BDB9396D2D}" type="pres">
      <dgm:prSet presAssocID="{87B12A73-D6BF-4CB0-B8F2-40B1BEA3D26C}" presName="Name9" presStyleLbl="parChTrans1D2" presStyleIdx="1" presStyleCnt="4"/>
      <dgm:spPr/>
    </dgm:pt>
    <dgm:pt modelId="{51D0A97E-8083-4466-8879-81133461ACED}" type="pres">
      <dgm:prSet presAssocID="{87B12A73-D6BF-4CB0-B8F2-40B1BEA3D26C}" presName="connTx" presStyleLbl="parChTrans1D2" presStyleIdx="1" presStyleCnt="4"/>
      <dgm:spPr/>
    </dgm:pt>
    <dgm:pt modelId="{F025CC5E-2C79-48ED-B2BC-7AF8D86B25E5}" type="pres">
      <dgm:prSet presAssocID="{89620BEA-150E-4C28-A826-C17985B325D7}" presName="node" presStyleLbl="node1" presStyleIdx="1" presStyleCnt="4">
        <dgm:presLayoutVars>
          <dgm:bulletEnabled val="1"/>
        </dgm:presLayoutVars>
      </dgm:prSet>
      <dgm:spPr/>
      <dgm:t>
        <a:bodyPr/>
        <a:lstStyle/>
        <a:p>
          <a:endParaRPr lang="hu-HU"/>
        </a:p>
      </dgm:t>
    </dgm:pt>
    <dgm:pt modelId="{FE191DEE-BD17-4EE1-83AE-5A9E2F961504}" type="pres">
      <dgm:prSet presAssocID="{E2FBA54E-75FF-4604-9533-C9D3B102B999}" presName="Name9" presStyleLbl="parChTrans1D2" presStyleIdx="2" presStyleCnt="4"/>
      <dgm:spPr/>
    </dgm:pt>
    <dgm:pt modelId="{6C3A21FC-68FE-4457-9AEA-FBDC25D38C59}" type="pres">
      <dgm:prSet presAssocID="{E2FBA54E-75FF-4604-9533-C9D3B102B999}" presName="connTx" presStyleLbl="parChTrans1D2" presStyleIdx="2" presStyleCnt="4"/>
      <dgm:spPr/>
    </dgm:pt>
    <dgm:pt modelId="{3662B355-F8F3-488E-ACAC-530B7EA78B69}" type="pres">
      <dgm:prSet presAssocID="{9ECD1997-0BE4-4317-9730-B0CCCB78C5F6}" presName="node" presStyleLbl="node1" presStyleIdx="2" presStyleCnt="4">
        <dgm:presLayoutVars>
          <dgm:bulletEnabled val="1"/>
        </dgm:presLayoutVars>
      </dgm:prSet>
      <dgm:spPr/>
      <dgm:t>
        <a:bodyPr/>
        <a:lstStyle/>
        <a:p>
          <a:endParaRPr lang="hu-HU"/>
        </a:p>
      </dgm:t>
    </dgm:pt>
    <dgm:pt modelId="{7453C733-6281-4F60-A1F3-1638A62ACD30}" type="pres">
      <dgm:prSet presAssocID="{5EC51863-39D2-4124-A501-956B8501145D}" presName="Name9" presStyleLbl="parChTrans1D2" presStyleIdx="3" presStyleCnt="4"/>
      <dgm:spPr/>
    </dgm:pt>
    <dgm:pt modelId="{802F126D-10C3-4738-94AD-0FD4CE6E1983}" type="pres">
      <dgm:prSet presAssocID="{5EC51863-39D2-4124-A501-956B8501145D}" presName="connTx" presStyleLbl="parChTrans1D2" presStyleIdx="3" presStyleCnt="4"/>
      <dgm:spPr/>
    </dgm:pt>
    <dgm:pt modelId="{59DF3725-614D-492B-BDCF-49283F16117C}" type="pres">
      <dgm:prSet presAssocID="{DAB75B5C-DD82-4FBC-B564-5D799604AD05}" presName="node" presStyleLbl="node1" presStyleIdx="3" presStyleCnt="4">
        <dgm:presLayoutVars>
          <dgm:bulletEnabled val="1"/>
        </dgm:presLayoutVars>
      </dgm:prSet>
      <dgm:spPr/>
      <dgm:t>
        <a:bodyPr/>
        <a:lstStyle/>
        <a:p>
          <a:endParaRPr lang="hu-HU"/>
        </a:p>
      </dgm:t>
    </dgm:pt>
  </dgm:ptLst>
  <dgm:cxnLst>
    <dgm:cxn modelId="{8025BCDE-4973-4440-8B97-98CC30A2B985}" srcId="{F0146E24-B061-4DD8-B2CF-64071EE917C7}" destId="{89620BEA-150E-4C28-A826-C17985B325D7}" srcOrd="1" destOrd="0" parTransId="{87B12A73-D6BF-4CB0-B8F2-40B1BEA3D26C}" sibTransId="{F333BBB3-F4B7-4F76-9C0E-FC6EB090BD11}"/>
    <dgm:cxn modelId="{1AEB96D7-6B8E-4EB1-9F8A-5BD3FE6904DA}" type="presOf" srcId="{87B12A73-D6BF-4CB0-B8F2-40B1BEA3D26C}" destId="{51D0A97E-8083-4466-8879-81133461ACED}" srcOrd="1" destOrd="0" presId="urn:microsoft.com/office/officeart/2005/8/layout/radial1"/>
    <dgm:cxn modelId="{134F5433-2403-4847-ADB5-C91025DF6E9A}" type="presOf" srcId="{87B12A73-D6BF-4CB0-B8F2-40B1BEA3D26C}" destId="{5F2D7235-DB33-43EF-85AB-F8BDB9396D2D}" srcOrd="0" destOrd="0" presId="urn:microsoft.com/office/officeart/2005/8/layout/radial1"/>
    <dgm:cxn modelId="{34642F48-9BBB-4FB4-AED9-1C11546578F2}" srcId="{F0146E24-B061-4DD8-B2CF-64071EE917C7}" destId="{DAB75B5C-DD82-4FBC-B564-5D799604AD05}" srcOrd="3" destOrd="0" parTransId="{5EC51863-39D2-4124-A501-956B8501145D}" sibTransId="{333AA690-45BF-43D3-AADA-FE6D27B91A6F}"/>
    <dgm:cxn modelId="{40296ADD-6A4A-48F1-A609-006345DAF9E7}" type="presOf" srcId="{5EC51863-39D2-4124-A501-956B8501145D}" destId="{802F126D-10C3-4738-94AD-0FD4CE6E1983}" srcOrd="1" destOrd="0" presId="urn:microsoft.com/office/officeart/2005/8/layout/radial1"/>
    <dgm:cxn modelId="{5785048D-2EB5-4DE2-97D5-C1C9A659916E}" type="presOf" srcId="{DD2CD5F8-848B-4CEA-983A-580F23E0A819}" destId="{8828B736-7C80-4D6E-B198-CAC4F6DB5F17}" srcOrd="0" destOrd="0" presId="urn:microsoft.com/office/officeart/2005/8/layout/radial1"/>
    <dgm:cxn modelId="{B3EB86AB-3A66-4DF1-B4B4-9B166D908A8E}" type="presOf" srcId="{89620BEA-150E-4C28-A826-C17985B325D7}" destId="{F025CC5E-2C79-48ED-B2BC-7AF8D86B25E5}" srcOrd="0" destOrd="0" presId="urn:microsoft.com/office/officeart/2005/8/layout/radial1"/>
    <dgm:cxn modelId="{EEBEDEE3-8A5F-4C3B-9908-9A4014BF5415}" srcId="{F0146E24-B061-4DD8-B2CF-64071EE917C7}" destId="{DD2CD5F8-848B-4CEA-983A-580F23E0A819}" srcOrd="0" destOrd="0" parTransId="{8EBD52A6-FE59-4349-A668-3C035AE57E17}" sibTransId="{25162DB7-715E-4C59-AB42-ABEE1449E346}"/>
    <dgm:cxn modelId="{38F53034-F916-48CC-B301-F4059697F44B}" type="presOf" srcId="{32B97828-439F-4CF6-87C5-70D861A04974}" destId="{3D774083-AF2B-4EE0-8916-B0ED8F710C69}" srcOrd="0" destOrd="0" presId="urn:microsoft.com/office/officeart/2005/8/layout/radial1"/>
    <dgm:cxn modelId="{9D10637A-7730-4C69-80AF-F209BF7DDE75}" srcId="{F0146E24-B061-4DD8-B2CF-64071EE917C7}" destId="{9ECD1997-0BE4-4317-9730-B0CCCB78C5F6}" srcOrd="2" destOrd="0" parTransId="{E2FBA54E-75FF-4604-9533-C9D3B102B999}" sibTransId="{3348501E-A999-493E-BBA2-8E55EA420C57}"/>
    <dgm:cxn modelId="{468DE403-FF78-46C0-AA71-E3EF886D1362}" type="presOf" srcId="{DAB75B5C-DD82-4FBC-B564-5D799604AD05}" destId="{59DF3725-614D-492B-BDCF-49283F16117C}" srcOrd="0" destOrd="0" presId="urn:microsoft.com/office/officeart/2005/8/layout/radial1"/>
    <dgm:cxn modelId="{39CEEA7E-0513-4A67-A77F-4D27ED73A1CD}" srcId="{32B97828-439F-4CF6-87C5-70D861A04974}" destId="{F0146E24-B061-4DD8-B2CF-64071EE917C7}" srcOrd="0" destOrd="0" parTransId="{262EFEC0-75AA-4480-83CA-D60CD0216269}" sibTransId="{CE77CF89-25AC-492C-9704-E1F2C4A49701}"/>
    <dgm:cxn modelId="{B31B4D81-8761-428C-975D-F1DF4AB83FD0}" type="presOf" srcId="{9ECD1997-0BE4-4317-9730-B0CCCB78C5F6}" destId="{3662B355-F8F3-488E-ACAC-530B7EA78B69}" srcOrd="0" destOrd="0" presId="urn:microsoft.com/office/officeart/2005/8/layout/radial1"/>
    <dgm:cxn modelId="{43A1A752-8DCF-4DCD-ACE9-D51D26CF9DAD}" type="presOf" srcId="{8EBD52A6-FE59-4349-A668-3C035AE57E17}" destId="{3F8D2A42-9D78-4BF6-B996-78254539C4D9}" srcOrd="1" destOrd="0" presId="urn:microsoft.com/office/officeart/2005/8/layout/radial1"/>
    <dgm:cxn modelId="{5D1D232C-5252-4A6B-812D-655C58519A38}" type="presOf" srcId="{E2FBA54E-75FF-4604-9533-C9D3B102B999}" destId="{6C3A21FC-68FE-4457-9AEA-FBDC25D38C59}" srcOrd="1" destOrd="0" presId="urn:microsoft.com/office/officeart/2005/8/layout/radial1"/>
    <dgm:cxn modelId="{599A22F2-A74A-454F-A353-C5962A664FDA}" type="presOf" srcId="{E2FBA54E-75FF-4604-9533-C9D3B102B999}" destId="{FE191DEE-BD17-4EE1-83AE-5A9E2F961504}" srcOrd="0" destOrd="0" presId="urn:microsoft.com/office/officeart/2005/8/layout/radial1"/>
    <dgm:cxn modelId="{27DB004A-4257-49EF-BE6B-003CBA942DD8}" type="presOf" srcId="{5EC51863-39D2-4124-A501-956B8501145D}" destId="{7453C733-6281-4F60-A1F3-1638A62ACD30}" srcOrd="0" destOrd="0" presId="urn:microsoft.com/office/officeart/2005/8/layout/radial1"/>
    <dgm:cxn modelId="{FF1660CC-E16D-48B4-9702-15F4BF86BACA}" type="presOf" srcId="{F0146E24-B061-4DD8-B2CF-64071EE917C7}" destId="{1B0FF516-6213-4434-8AEB-32094DDD6A02}" srcOrd="0" destOrd="0" presId="urn:microsoft.com/office/officeart/2005/8/layout/radial1"/>
    <dgm:cxn modelId="{59AB19A2-1D17-4F04-AC7E-943E6953845B}" type="presOf" srcId="{8EBD52A6-FE59-4349-A668-3C035AE57E17}" destId="{E9281FD0-90F6-4A37-8658-669C0C18D5BE}" srcOrd="0" destOrd="0" presId="urn:microsoft.com/office/officeart/2005/8/layout/radial1"/>
    <dgm:cxn modelId="{B3059001-B295-4850-8C71-4D831F25BB0E}" type="presParOf" srcId="{3D774083-AF2B-4EE0-8916-B0ED8F710C69}" destId="{1B0FF516-6213-4434-8AEB-32094DDD6A02}" srcOrd="0" destOrd="0" presId="urn:microsoft.com/office/officeart/2005/8/layout/radial1"/>
    <dgm:cxn modelId="{C40F79AF-413C-4EBD-AC53-9C972635AC4A}" type="presParOf" srcId="{3D774083-AF2B-4EE0-8916-B0ED8F710C69}" destId="{E9281FD0-90F6-4A37-8658-669C0C18D5BE}" srcOrd="1" destOrd="0" presId="urn:microsoft.com/office/officeart/2005/8/layout/radial1"/>
    <dgm:cxn modelId="{8D88D34D-AB7B-4085-952F-6689DA0405A0}" type="presParOf" srcId="{E9281FD0-90F6-4A37-8658-669C0C18D5BE}" destId="{3F8D2A42-9D78-4BF6-B996-78254539C4D9}" srcOrd="0" destOrd="0" presId="urn:microsoft.com/office/officeart/2005/8/layout/radial1"/>
    <dgm:cxn modelId="{5AE67285-DCA8-4782-9842-EE8CAB2E2B05}" type="presParOf" srcId="{3D774083-AF2B-4EE0-8916-B0ED8F710C69}" destId="{8828B736-7C80-4D6E-B198-CAC4F6DB5F17}" srcOrd="2" destOrd="0" presId="urn:microsoft.com/office/officeart/2005/8/layout/radial1"/>
    <dgm:cxn modelId="{4373A72A-7923-4769-9C80-C37A4FDEBDC6}" type="presParOf" srcId="{3D774083-AF2B-4EE0-8916-B0ED8F710C69}" destId="{5F2D7235-DB33-43EF-85AB-F8BDB9396D2D}" srcOrd="3" destOrd="0" presId="urn:microsoft.com/office/officeart/2005/8/layout/radial1"/>
    <dgm:cxn modelId="{FB23EA76-5AE4-49CB-8A19-EF198E810D53}" type="presParOf" srcId="{5F2D7235-DB33-43EF-85AB-F8BDB9396D2D}" destId="{51D0A97E-8083-4466-8879-81133461ACED}" srcOrd="0" destOrd="0" presId="urn:microsoft.com/office/officeart/2005/8/layout/radial1"/>
    <dgm:cxn modelId="{CEEB2620-8F0F-4F51-8F6B-AD963D9E80BA}" type="presParOf" srcId="{3D774083-AF2B-4EE0-8916-B0ED8F710C69}" destId="{F025CC5E-2C79-48ED-B2BC-7AF8D86B25E5}" srcOrd="4" destOrd="0" presId="urn:microsoft.com/office/officeart/2005/8/layout/radial1"/>
    <dgm:cxn modelId="{D3D0FF3F-1AC8-4532-AA22-67105D243C86}" type="presParOf" srcId="{3D774083-AF2B-4EE0-8916-B0ED8F710C69}" destId="{FE191DEE-BD17-4EE1-83AE-5A9E2F961504}" srcOrd="5" destOrd="0" presId="urn:microsoft.com/office/officeart/2005/8/layout/radial1"/>
    <dgm:cxn modelId="{30BF475A-D4BF-431C-BEFC-967E500792B5}" type="presParOf" srcId="{FE191DEE-BD17-4EE1-83AE-5A9E2F961504}" destId="{6C3A21FC-68FE-4457-9AEA-FBDC25D38C59}" srcOrd="0" destOrd="0" presId="urn:microsoft.com/office/officeart/2005/8/layout/radial1"/>
    <dgm:cxn modelId="{D109406E-AB09-4F54-B089-32022D8C556E}" type="presParOf" srcId="{3D774083-AF2B-4EE0-8916-B0ED8F710C69}" destId="{3662B355-F8F3-488E-ACAC-530B7EA78B69}" srcOrd="6" destOrd="0" presId="urn:microsoft.com/office/officeart/2005/8/layout/radial1"/>
    <dgm:cxn modelId="{39B0E611-24CD-4E0D-9B70-2DA212CA6F79}" type="presParOf" srcId="{3D774083-AF2B-4EE0-8916-B0ED8F710C69}" destId="{7453C733-6281-4F60-A1F3-1638A62ACD30}" srcOrd="7" destOrd="0" presId="urn:microsoft.com/office/officeart/2005/8/layout/radial1"/>
    <dgm:cxn modelId="{AF78DF8D-90FF-4D07-A2E6-3F1ADC659CFB}" type="presParOf" srcId="{7453C733-6281-4F60-A1F3-1638A62ACD30}" destId="{802F126D-10C3-4738-94AD-0FD4CE6E1983}" srcOrd="0" destOrd="0" presId="urn:microsoft.com/office/officeart/2005/8/layout/radial1"/>
    <dgm:cxn modelId="{5BAB31CA-FD51-4C57-9B9D-FCB1F33481D1}" type="presParOf" srcId="{3D774083-AF2B-4EE0-8916-B0ED8F710C69}" destId="{59DF3725-614D-492B-BDCF-49283F16117C}"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FC8D44-0406-4185-99AD-CDE69C1E7373}"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hu-HU"/>
        </a:p>
      </dgm:t>
    </dgm:pt>
    <dgm:pt modelId="{F335BDAA-9121-47D9-9AF2-746667FF220D}">
      <dgm:prSet phldrT="[Szöveg]"/>
      <dgm:spPr/>
      <dgm:t>
        <a:bodyPr/>
        <a:lstStyle/>
        <a:p>
          <a:r>
            <a:rPr lang="hu-HU" dirty="0" smtClean="0"/>
            <a:t>1</a:t>
          </a:r>
          <a:endParaRPr lang="hu-HU" dirty="0"/>
        </a:p>
      </dgm:t>
    </dgm:pt>
    <dgm:pt modelId="{C4524D9D-5044-4C24-9503-530D923DAC61}" type="parTrans" cxnId="{6362145B-8977-4BC5-A5EF-3F233A0F913C}">
      <dgm:prSet/>
      <dgm:spPr/>
      <dgm:t>
        <a:bodyPr/>
        <a:lstStyle/>
        <a:p>
          <a:endParaRPr lang="hu-HU"/>
        </a:p>
      </dgm:t>
    </dgm:pt>
    <dgm:pt modelId="{48988508-B7FA-4294-96C6-F6E640E33F18}" type="sibTrans" cxnId="{6362145B-8977-4BC5-A5EF-3F233A0F913C}">
      <dgm:prSet/>
      <dgm:spPr/>
      <dgm:t>
        <a:bodyPr/>
        <a:lstStyle/>
        <a:p>
          <a:endParaRPr lang="hu-HU"/>
        </a:p>
      </dgm:t>
    </dgm:pt>
    <dgm:pt modelId="{B481F2B8-DB10-4A59-B3C1-643CE94559EE}">
      <dgm:prSet phldrT="[Szöveg]"/>
      <dgm:spPr/>
      <dgm:t>
        <a:bodyPr/>
        <a:lstStyle/>
        <a:p>
          <a:r>
            <a:rPr lang="hu-HU" dirty="0" err="1" smtClean="0"/>
            <a:t>Create</a:t>
          </a:r>
          <a:r>
            <a:rPr lang="hu-HU" dirty="0" smtClean="0"/>
            <a:t> a </a:t>
          </a:r>
          <a:r>
            <a:rPr lang="hu-HU" dirty="0" err="1" smtClean="0"/>
            <a:t>variable</a:t>
          </a:r>
          <a:r>
            <a:rPr lang="hu-HU" dirty="0" smtClean="0"/>
            <a:t> Y and </a:t>
          </a:r>
          <a:r>
            <a:rPr lang="hu-HU" dirty="0" err="1" smtClean="0"/>
            <a:t>standardize</a:t>
          </a:r>
          <a:r>
            <a:rPr lang="hu-HU" dirty="0" smtClean="0"/>
            <a:t> </a:t>
          </a:r>
          <a:r>
            <a:rPr lang="hu-HU" dirty="0" err="1" smtClean="0"/>
            <a:t>the</a:t>
          </a:r>
          <a:r>
            <a:rPr lang="hu-HU" dirty="0" smtClean="0"/>
            <a:t> </a:t>
          </a:r>
          <a:r>
            <a:rPr lang="hu-HU" dirty="0" err="1" smtClean="0"/>
            <a:t>variable</a:t>
          </a:r>
          <a:r>
            <a:rPr lang="hu-HU" dirty="0" smtClean="0"/>
            <a:t> </a:t>
          </a:r>
          <a:r>
            <a:rPr lang="hu-HU" dirty="0" err="1" smtClean="0"/>
            <a:t>assigned</a:t>
          </a:r>
          <a:r>
            <a:rPr lang="hu-HU" dirty="0" smtClean="0"/>
            <a:t> </a:t>
          </a:r>
          <a:r>
            <a:rPr lang="hu-HU" dirty="0" err="1" smtClean="0"/>
            <a:t>to</a:t>
          </a:r>
          <a:r>
            <a:rPr lang="hu-HU" dirty="0" smtClean="0"/>
            <a:t> X</a:t>
          </a:r>
          <a:endParaRPr lang="hu-HU" dirty="0"/>
        </a:p>
      </dgm:t>
    </dgm:pt>
    <dgm:pt modelId="{9EB155EE-95DE-40C6-8429-F0404402A7BD}" type="parTrans" cxnId="{25F66949-51E1-4C96-A5EB-0B792ADD79B5}">
      <dgm:prSet/>
      <dgm:spPr/>
      <dgm:t>
        <a:bodyPr/>
        <a:lstStyle/>
        <a:p>
          <a:endParaRPr lang="hu-HU"/>
        </a:p>
      </dgm:t>
    </dgm:pt>
    <dgm:pt modelId="{D8969407-36AD-435E-AEFA-1763768667FA}" type="sibTrans" cxnId="{25F66949-51E1-4C96-A5EB-0B792ADD79B5}">
      <dgm:prSet/>
      <dgm:spPr/>
      <dgm:t>
        <a:bodyPr/>
        <a:lstStyle/>
        <a:p>
          <a:endParaRPr lang="hu-HU"/>
        </a:p>
      </dgm:t>
    </dgm:pt>
    <dgm:pt modelId="{0764D9AB-BBAB-45F6-8C48-EF74F4AD84C8}">
      <dgm:prSet phldrT="[Szöveg]"/>
      <dgm:spPr/>
      <dgm:t>
        <a:bodyPr/>
        <a:lstStyle/>
        <a:p>
          <a:r>
            <a:rPr lang="hu-HU" dirty="0" smtClean="0"/>
            <a:t>2</a:t>
          </a:r>
          <a:endParaRPr lang="hu-HU" dirty="0"/>
        </a:p>
      </dgm:t>
    </dgm:pt>
    <dgm:pt modelId="{83D8342A-29F9-4846-B66C-7D2E82B6AAE0}" type="parTrans" cxnId="{51104701-C869-4A77-BFFB-232AF169766D}">
      <dgm:prSet/>
      <dgm:spPr/>
      <dgm:t>
        <a:bodyPr/>
        <a:lstStyle/>
        <a:p>
          <a:endParaRPr lang="hu-HU"/>
        </a:p>
      </dgm:t>
    </dgm:pt>
    <dgm:pt modelId="{DDDF9F98-9DB1-45F5-8D41-1DF3C05945E8}" type="sibTrans" cxnId="{51104701-C869-4A77-BFFB-232AF169766D}">
      <dgm:prSet/>
      <dgm:spPr/>
      <dgm:t>
        <a:bodyPr/>
        <a:lstStyle/>
        <a:p>
          <a:endParaRPr lang="hu-HU"/>
        </a:p>
      </dgm:t>
    </dgm:pt>
    <dgm:pt modelId="{B224876D-0436-4858-9096-A4367363E82E}">
      <dgm:prSet phldrT="[Szöveg]"/>
      <dgm:spPr/>
      <dgm:t>
        <a:bodyPr/>
        <a:lstStyle/>
        <a:p>
          <a:r>
            <a:rPr lang="hu-HU" dirty="0" smtClean="0"/>
            <a:t>Split </a:t>
          </a:r>
          <a:r>
            <a:rPr lang="hu-HU" dirty="0" err="1" smtClean="0"/>
            <a:t>in</a:t>
          </a:r>
          <a:r>
            <a:rPr lang="hu-HU" dirty="0" smtClean="0"/>
            <a:t> </a:t>
          </a:r>
          <a:r>
            <a:rPr lang="hu-HU" dirty="0" err="1" smtClean="0"/>
            <a:t>train</a:t>
          </a:r>
          <a:r>
            <a:rPr lang="hu-HU" dirty="0" smtClean="0"/>
            <a:t> and test </a:t>
          </a:r>
          <a:r>
            <a:rPr lang="hu-HU" dirty="0" err="1" smtClean="0"/>
            <a:t>database</a:t>
          </a:r>
          <a:endParaRPr lang="hu-HU" dirty="0"/>
        </a:p>
      </dgm:t>
    </dgm:pt>
    <dgm:pt modelId="{9F76035B-37D9-4815-938F-E5D6CBCDE034}" type="parTrans" cxnId="{BE22990F-2D47-454E-8CB3-D195381CE653}">
      <dgm:prSet/>
      <dgm:spPr/>
      <dgm:t>
        <a:bodyPr/>
        <a:lstStyle/>
        <a:p>
          <a:endParaRPr lang="hu-HU"/>
        </a:p>
      </dgm:t>
    </dgm:pt>
    <dgm:pt modelId="{177DACA2-9434-4D45-9981-2952C56E6194}" type="sibTrans" cxnId="{BE22990F-2D47-454E-8CB3-D195381CE653}">
      <dgm:prSet/>
      <dgm:spPr/>
      <dgm:t>
        <a:bodyPr/>
        <a:lstStyle/>
        <a:p>
          <a:endParaRPr lang="hu-HU"/>
        </a:p>
      </dgm:t>
    </dgm:pt>
    <dgm:pt modelId="{9C8A855D-7965-4C5F-9E17-F9F6B1351A3D}">
      <dgm:prSet phldrT="[Szöveg]"/>
      <dgm:spPr/>
      <dgm:t>
        <a:bodyPr/>
        <a:lstStyle/>
        <a:p>
          <a:r>
            <a:rPr lang="hu-HU" dirty="0" smtClean="0"/>
            <a:t>3</a:t>
          </a:r>
          <a:endParaRPr lang="hu-HU" dirty="0"/>
        </a:p>
      </dgm:t>
    </dgm:pt>
    <dgm:pt modelId="{D9ED17D0-2488-4F01-BD6B-EF9F23CD45D2}" type="parTrans" cxnId="{02FE0565-450A-4154-B161-09D505ADB2D6}">
      <dgm:prSet/>
      <dgm:spPr/>
      <dgm:t>
        <a:bodyPr/>
        <a:lstStyle/>
        <a:p>
          <a:endParaRPr lang="hu-HU"/>
        </a:p>
      </dgm:t>
    </dgm:pt>
    <dgm:pt modelId="{7C7D3C0B-7151-4161-989C-4DA0F8B0DB0E}" type="sibTrans" cxnId="{02FE0565-450A-4154-B161-09D505ADB2D6}">
      <dgm:prSet/>
      <dgm:spPr/>
      <dgm:t>
        <a:bodyPr/>
        <a:lstStyle/>
        <a:p>
          <a:endParaRPr lang="hu-HU"/>
        </a:p>
      </dgm:t>
    </dgm:pt>
    <dgm:pt modelId="{6F7B6EA7-8B33-4900-ABAF-BFE9C8D0D7FE}">
      <dgm:prSet phldrT="[Szöveg]"/>
      <dgm:spPr/>
      <dgm:t>
        <a:bodyPr/>
        <a:lstStyle/>
        <a:p>
          <a:r>
            <a:rPr lang="hu-HU" dirty="0" err="1" smtClean="0"/>
            <a:t>Calculate</a:t>
          </a:r>
          <a:r>
            <a:rPr lang="hu-HU" dirty="0" smtClean="0"/>
            <a:t> </a:t>
          </a:r>
          <a:r>
            <a:rPr lang="hu-HU" dirty="0" err="1" smtClean="0"/>
            <a:t>logistic</a:t>
          </a:r>
          <a:r>
            <a:rPr lang="hu-HU" dirty="0" smtClean="0"/>
            <a:t> </a:t>
          </a:r>
          <a:r>
            <a:rPr lang="hu-HU" dirty="0" err="1" smtClean="0"/>
            <a:t>regression</a:t>
          </a:r>
          <a:r>
            <a:rPr lang="hu-HU" dirty="0" smtClean="0"/>
            <a:t>, </a:t>
          </a:r>
          <a:r>
            <a:rPr lang="hu-HU" dirty="0" err="1" smtClean="0"/>
            <a:t>decison</a:t>
          </a:r>
          <a:r>
            <a:rPr lang="hu-HU" dirty="0" smtClean="0"/>
            <a:t> </a:t>
          </a:r>
          <a:r>
            <a:rPr lang="hu-HU" dirty="0" err="1" smtClean="0"/>
            <a:t>tree</a:t>
          </a:r>
          <a:r>
            <a:rPr lang="hu-HU" dirty="0" smtClean="0"/>
            <a:t> and </a:t>
          </a:r>
          <a:r>
            <a:rPr lang="hu-HU" dirty="0" err="1" smtClean="0"/>
            <a:t>knn</a:t>
          </a:r>
          <a:endParaRPr lang="hu-HU" dirty="0"/>
        </a:p>
      </dgm:t>
    </dgm:pt>
    <dgm:pt modelId="{841CAF84-AAC0-4E5E-859F-2FDF69EBC921}" type="parTrans" cxnId="{1DD100FE-AA8E-44DF-97C1-C02A51A07699}">
      <dgm:prSet/>
      <dgm:spPr/>
      <dgm:t>
        <a:bodyPr/>
        <a:lstStyle/>
        <a:p>
          <a:endParaRPr lang="hu-HU"/>
        </a:p>
      </dgm:t>
    </dgm:pt>
    <dgm:pt modelId="{D8B986AD-89C4-4179-A260-62E2AEE56648}" type="sibTrans" cxnId="{1DD100FE-AA8E-44DF-97C1-C02A51A07699}">
      <dgm:prSet/>
      <dgm:spPr/>
      <dgm:t>
        <a:bodyPr/>
        <a:lstStyle/>
        <a:p>
          <a:endParaRPr lang="hu-HU"/>
        </a:p>
      </dgm:t>
    </dgm:pt>
    <dgm:pt modelId="{F40BC126-0C8F-43CD-AB7E-CFBD0379886C}">
      <dgm:prSet phldrT="[Szöveg]"/>
      <dgm:spPr/>
      <dgm:t>
        <a:bodyPr/>
        <a:lstStyle/>
        <a:p>
          <a:r>
            <a:rPr lang="hu-HU" dirty="0" smtClean="0"/>
            <a:t>4</a:t>
          </a:r>
          <a:endParaRPr lang="hu-HU" dirty="0"/>
        </a:p>
      </dgm:t>
    </dgm:pt>
    <dgm:pt modelId="{760208EF-C2BB-42DF-89D7-D0A8D703A9D0}" type="parTrans" cxnId="{A70D9677-E192-474E-AE97-393441F2CCD1}">
      <dgm:prSet/>
      <dgm:spPr/>
      <dgm:t>
        <a:bodyPr/>
        <a:lstStyle/>
        <a:p>
          <a:endParaRPr lang="hu-HU"/>
        </a:p>
      </dgm:t>
    </dgm:pt>
    <dgm:pt modelId="{772FF42E-3124-4B2F-BEF6-0EE48E05775B}" type="sibTrans" cxnId="{A70D9677-E192-474E-AE97-393441F2CCD1}">
      <dgm:prSet/>
      <dgm:spPr/>
      <dgm:t>
        <a:bodyPr/>
        <a:lstStyle/>
        <a:p>
          <a:endParaRPr lang="hu-HU"/>
        </a:p>
      </dgm:t>
    </dgm:pt>
    <dgm:pt modelId="{2BFF3632-F32B-4649-9DCE-43E833EFBBAB}">
      <dgm:prSet phldrT="[Szöveg]"/>
      <dgm:spPr/>
      <dgm:t>
        <a:bodyPr/>
        <a:lstStyle/>
        <a:p>
          <a:r>
            <a:rPr lang="hu-HU" dirty="0" err="1" smtClean="0"/>
            <a:t>Calculatethe</a:t>
          </a:r>
          <a:r>
            <a:rPr lang="hu-HU" dirty="0" smtClean="0"/>
            <a:t> </a:t>
          </a:r>
          <a:r>
            <a:rPr lang="hu-HU" dirty="0" err="1" smtClean="0"/>
            <a:t>number</a:t>
          </a:r>
          <a:r>
            <a:rPr lang="hu-HU" dirty="0" smtClean="0"/>
            <a:t> and </a:t>
          </a:r>
          <a:r>
            <a:rPr lang="hu-HU" dirty="0" err="1" smtClean="0"/>
            <a:t>occurence</a:t>
          </a:r>
          <a:r>
            <a:rPr lang="hu-HU" dirty="0" smtClean="0"/>
            <a:t> of </a:t>
          </a:r>
          <a:r>
            <a:rPr lang="hu-HU" dirty="0" err="1" smtClean="0"/>
            <a:t>mission</a:t>
          </a:r>
          <a:r>
            <a:rPr lang="hu-HU" dirty="0" smtClean="0"/>
            <a:t> </a:t>
          </a:r>
          <a:r>
            <a:rPr lang="hu-HU" dirty="0" err="1" smtClean="0"/>
            <a:t>outcome</a:t>
          </a:r>
          <a:r>
            <a:rPr lang="hu-HU" dirty="0" smtClean="0"/>
            <a:t> per </a:t>
          </a:r>
          <a:r>
            <a:rPr lang="hu-HU" dirty="0" err="1" smtClean="0"/>
            <a:t>orbit</a:t>
          </a:r>
          <a:r>
            <a:rPr lang="hu-HU" dirty="0" smtClean="0"/>
            <a:t> </a:t>
          </a:r>
          <a:r>
            <a:rPr lang="hu-HU" dirty="0" err="1" smtClean="0"/>
            <a:t>type</a:t>
          </a:r>
          <a:r>
            <a:rPr lang="hu-HU" dirty="0" smtClean="0"/>
            <a:t>	</a:t>
          </a:r>
          <a:endParaRPr lang="hu-HU" dirty="0"/>
        </a:p>
      </dgm:t>
    </dgm:pt>
    <dgm:pt modelId="{50557B3B-062A-45A1-A111-07F74042F902}" type="parTrans" cxnId="{C1C05500-FE43-41F0-B7EE-C8732863EBF1}">
      <dgm:prSet/>
      <dgm:spPr/>
      <dgm:t>
        <a:bodyPr/>
        <a:lstStyle/>
        <a:p>
          <a:endParaRPr lang="hu-HU"/>
        </a:p>
      </dgm:t>
    </dgm:pt>
    <dgm:pt modelId="{27D0C940-A6EB-416F-971A-A6DAD8E9320F}" type="sibTrans" cxnId="{C1C05500-FE43-41F0-B7EE-C8732863EBF1}">
      <dgm:prSet/>
      <dgm:spPr/>
      <dgm:t>
        <a:bodyPr/>
        <a:lstStyle/>
        <a:p>
          <a:endParaRPr lang="hu-HU"/>
        </a:p>
      </dgm:t>
    </dgm:pt>
    <dgm:pt modelId="{4CBD4B09-422B-4592-A83A-36611FFAD43C}">
      <dgm:prSet phldrT="[Szöveg]"/>
      <dgm:spPr/>
      <dgm:t>
        <a:bodyPr/>
        <a:lstStyle/>
        <a:p>
          <a:r>
            <a:rPr lang="hu-HU" dirty="0" smtClean="0"/>
            <a:t>5</a:t>
          </a:r>
          <a:endParaRPr lang="hu-HU" dirty="0"/>
        </a:p>
      </dgm:t>
    </dgm:pt>
    <dgm:pt modelId="{1A445634-49BD-48E1-86B6-9A0CD92B13EA}" type="parTrans" cxnId="{B56EFAE5-25A7-49A1-96AE-7D64E77CD965}">
      <dgm:prSet/>
      <dgm:spPr/>
      <dgm:t>
        <a:bodyPr/>
        <a:lstStyle/>
        <a:p>
          <a:endParaRPr lang="hu-HU"/>
        </a:p>
      </dgm:t>
    </dgm:pt>
    <dgm:pt modelId="{195B4CF6-BF92-4663-8F0C-62386635761A}" type="sibTrans" cxnId="{B56EFAE5-25A7-49A1-96AE-7D64E77CD965}">
      <dgm:prSet/>
      <dgm:spPr/>
      <dgm:t>
        <a:bodyPr/>
        <a:lstStyle/>
        <a:p>
          <a:endParaRPr lang="hu-HU"/>
        </a:p>
      </dgm:t>
    </dgm:pt>
    <dgm:pt modelId="{DCA796C8-A117-44DA-997D-4BA725CE5BB0}">
      <dgm:prSet phldrT="[Szöveg]"/>
      <dgm:spPr/>
      <dgm:t>
        <a:bodyPr/>
        <a:lstStyle/>
        <a:p>
          <a:r>
            <a:rPr lang="hu-HU" dirty="0" err="1" smtClean="0"/>
            <a:t>Compare</a:t>
          </a:r>
          <a:r>
            <a:rPr lang="hu-HU" dirty="0" smtClean="0"/>
            <a:t> </a:t>
          </a:r>
          <a:r>
            <a:rPr lang="hu-HU" dirty="0" err="1" smtClean="0"/>
            <a:t>score</a:t>
          </a:r>
          <a:r>
            <a:rPr lang="hu-HU" dirty="0" smtClean="0"/>
            <a:t> </a:t>
          </a:r>
          <a:r>
            <a:rPr lang="hu-HU" dirty="0" err="1" smtClean="0"/>
            <a:t>accurancy</a:t>
          </a:r>
          <a:r>
            <a:rPr lang="hu-HU" dirty="0" smtClean="0"/>
            <a:t> </a:t>
          </a:r>
          <a:r>
            <a:rPr lang="hu-HU" dirty="0" err="1" smtClean="0"/>
            <a:t>to</a:t>
          </a:r>
          <a:r>
            <a:rPr lang="hu-HU" dirty="0" smtClean="0"/>
            <a:t> </a:t>
          </a:r>
          <a:r>
            <a:rPr lang="hu-HU" dirty="0" err="1" smtClean="0"/>
            <a:t>chose</a:t>
          </a:r>
          <a:r>
            <a:rPr lang="hu-HU" dirty="0" smtClean="0"/>
            <a:t> </a:t>
          </a:r>
          <a:r>
            <a:rPr lang="hu-HU" dirty="0" err="1" smtClean="0"/>
            <a:t>the</a:t>
          </a:r>
          <a:r>
            <a:rPr lang="hu-HU" dirty="0" smtClean="0"/>
            <a:t> </a:t>
          </a:r>
          <a:r>
            <a:rPr lang="hu-HU" dirty="0" err="1" smtClean="0"/>
            <a:t>best</a:t>
          </a:r>
          <a:r>
            <a:rPr lang="hu-HU" dirty="0" smtClean="0"/>
            <a:t> </a:t>
          </a:r>
          <a:r>
            <a:rPr lang="hu-HU" dirty="0" err="1" smtClean="0"/>
            <a:t>model</a:t>
          </a:r>
          <a:endParaRPr lang="hu-HU" dirty="0"/>
        </a:p>
      </dgm:t>
    </dgm:pt>
    <dgm:pt modelId="{903D93F1-6268-4357-BC47-D83BBF68ACF7}" type="parTrans" cxnId="{49081A98-8B44-4F0C-8F1A-F368445CE72D}">
      <dgm:prSet/>
      <dgm:spPr/>
      <dgm:t>
        <a:bodyPr/>
        <a:lstStyle/>
        <a:p>
          <a:endParaRPr lang="hu-HU"/>
        </a:p>
      </dgm:t>
    </dgm:pt>
    <dgm:pt modelId="{F98FAD5E-D48A-48EF-A648-7E260B2F1D34}" type="sibTrans" cxnId="{49081A98-8B44-4F0C-8F1A-F368445CE72D}">
      <dgm:prSet/>
      <dgm:spPr/>
      <dgm:t>
        <a:bodyPr/>
        <a:lstStyle/>
        <a:p>
          <a:endParaRPr lang="hu-HU"/>
        </a:p>
      </dgm:t>
    </dgm:pt>
    <dgm:pt modelId="{949A4E40-92EA-471D-AE6B-1976DE1C64FD}" type="pres">
      <dgm:prSet presAssocID="{5AFC8D44-0406-4185-99AD-CDE69C1E7373}" presName="theList" presStyleCnt="0">
        <dgm:presLayoutVars>
          <dgm:dir/>
          <dgm:animLvl val="lvl"/>
          <dgm:resizeHandles val="exact"/>
        </dgm:presLayoutVars>
      </dgm:prSet>
      <dgm:spPr/>
    </dgm:pt>
    <dgm:pt modelId="{AFEF631B-2708-42D4-889E-C10FD30825C1}" type="pres">
      <dgm:prSet presAssocID="{F335BDAA-9121-47D9-9AF2-746667FF220D}" presName="compNode" presStyleCnt="0"/>
      <dgm:spPr/>
    </dgm:pt>
    <dgm:pt modelId="{9A1D26F2-AE88-44A3-AD56-0BEC3E14F5DF}" type="pres">
      <dgm:prSet presAssocID="{F335BDAA-9121-47D9-9AF2-746667FF220D}" presName="noGeometry" presStyleCnt="0"/>
      <dgm:spPr/>
    </dgm:pt>
    <dgm:pt modelId="{8DA36A6C-84BD-4492-AE8F-3B2E472F52ED}" type="pres">
      <dgm:prSet presAssocID="{F335BDAA-9121-47D9-9AF2-746667FF220D}" presName="childTextVisible" presStyleLbl="bgAccFollowNode1" presStyleIdx="0" presStyleCnt="5">
        <dgm:presLayoutVars>
          <dgm:bulletEnabled val="1"/>
        </dgm:presLayoutVars>
      </dgm:prSet>
      <dgm:spPr/>
      <dgm:t>
        <a:bodyPr/>
        <a:lstStyle/>
        <a:p>
          <a:endParaRPr lang="hu-HU"/>
        </a:p>
      </dgm:t>
    </dgm:pt>
    <dgm:pt modelId="{7CE0E20B-07A3-4BEE-864B-BE4BA7F55622}" type="pres">
      <dgm:prSet presAssocID="{F335BDAA-9121-47D9-9AF2-746667FF220D}" presName="childTextHidden" presStyleLbl="bgAccFollowNode1" presStyleIdx="0" presStyleCnt="5"/>
      <dgm:spPr/>
      <dgm:t>
        <a:bodyPr/>
        <a:lstStyle/>
        <a:p>
          <a:endParaRPr lang="hu-HU"/>
        </a:p>
      </dgm:t>
    </dgm:pt>
    <dgm:pt modelId="{6984A402-4D56-4240-A86E-BD4BCDA74F67}" type="pres">
      <dgm:prSet presAssocID="{F335BDAA-9121-47D9-9AF2-746667FF220D}" presName="parentText" presStyleLbl="node1" presStyleIdx="0" presStyleCnt="5">
        <dgm:presLayoutVars>
          <dgm:chMax val="1"/>
          <dgm:bulletEnabled val="1"/>
        </dgm:presLayoutVars>
      </dgm:prSet>
      <dgm:spPr/>
    </dgm:pt>
    <dgm:pt modelId="{6703DB5E-757B-4B5E-A5EB-EE05C93E0E23}" type="pres">
      <dgm:prSet presAssocID="{F335BDAA-9121-47D9-9AF2-746667FF220D}" presName="aSpace" presStyleCnt="0"/>
      <dgm:spPr/>
    </dgm:pt>
    <dgm:pt modelId="{47D12688-8189-4888-8717-BD9E2D5A5174}" type="pres">
      <dgm:prSet presAssocID="{0764D9AB-BBAB-45F6-8C48-EF74F4AD84C8}" presName="compNode" presStyleCnt="0"/>
      <dgm:spPr/>
    </dgm:pt>
    <dgm:pt modelId="{1F5AB5AE-5BCD-4E58-9D1E-459558017EF1}" type="pres">
      <dgm:prSet presAssocID="{0764D9AB-BBAB-45F6-8C48-EF74F4AD84C8}" presName="noGeometry" presStyleCnt="0"/>
      <dgm:spPr/>
    </dgm:pt>
    <dgm:pt modelId="{3234319A-6F14-4BC6-9331-6C17FB7E7B58}" type="pres">
      <dgm:prSet presAssocID="{0764D9AB-BBAB-45F6-8C48-EF74F4AD84C8}" presName="childTextVisible" presStyleLbl="bgAccFollowNode1" presStyleIdx="1" presStyleCnt="5">
        <dgm:presLayoutVars>
          <dgm:bulletEnabled val="1"/>
        </dgm:presLayoutVars>
      </dgm:prSet>
      <dgm:spPr/>
      <dgm:t>
        <a:bodyPr/>
        <a:lstStyle/>
        <a:p>
          <a:endParaRPr lang="hu-HU"/>
        </a:p>
      </dgm:t>
    </dgm:pt>
    <dgm:pt modelId="{35B7AD0F-E9CA-43D3-9E13-61D17F7B870B}" type="pres">
      <dgm:prSet presAssocID="{0764D9AB-BBAB-45F6-8C48-EF74F4AD84C8}" presName="childTextHidden" presStyleLbl="bgAccFollowNode1" presStyleIdx="1" presStyleCnt="5"/>
      <dgm:spPr/>
      <dgm:t>
        <a:bodyPr/>
        <a:lstStyle/>
        <a:p>
          <a:endParaRPr lang="hu-HU"/>
        </a:p>
      </dgm:t>
    </dgm:pt>
    <dgm:pt modelId="{E4D2E47A-80A6-4CD0-B17F-A40ABD8BCA93}" type="pres">
      <dgm:prSet presAssocID="{0764D9AB-BBAB-45F6-8C48-EF74F4AD84C8}" presName="parentText" presStyleLbl="node1" presStyleIdx="1" presStyleCnt="5">
        <dgm:presLayoutVars>
          <dgm:chMax val="1"/>
          <dgm:bulletEnabled val="1"/>
        </dgm:presLayoutVars>
      </dgm:prSet>
      <dgm:spPr/>
    </dgm:pt>
    <dgm:pt modelId="{6E7B0388-0B1C-4837-A78B-2AB15228115A}" type="pres">
      <dgm:prSet presAssocID="{0764D9AB-BBAB-45F6-8C48-EF74F4AD84C8}" presName="aSpace" presStyleCnt="0"/>
      <dgm:spPr/>
    </dgm:pt>
    <dgm:pt modelId="{0C5097EE-56FF-4CFC-AD4C-78CA67768F7E}" type="pres">
      <dgm:prSet presAssocID="{9C8A855D-7965-4C5F-9E17-F9F6B1351A3D}" presName="compNode" presStyleCnt="0"/>
      <dgm:spPr/>
    </dgm:pt>
    <dgm:pt modelId="{38F27334-1836-4289-B0A6-E7903FF28831}" type="pres">
      <dgm:prSet presAssocID="{9C8A855D-7965-4C5F-9E17-F9F6B1351A3D}" presName="noGeometry" presStyleCnt="0"/>
      <dgm:spPr/>
    </dgm:pt>
    <dgm:pt modelId="{EC5D8D72-03A7-4D79-BAB0-9CD159E60D46}" type="pres">
      <dgm:prSet presAssocID="{9C8A855D-7965-4C5F-9E17-F9F6B1351A3D}" presName="childTextVisible" presStyleLbl="bgAccFollowNode1" presStyleIdx="2" presStyleCnt="5" custLinFactNeighborX="189" custLinFactNeighborY="1377">
        <dgm:presLayoutVars>
          <dgm:bulletEnabled val="1"/>
        </dgm:presLayoutVars>
      </dgm:prSet>
      <dgm:spPr/>
      <dgm:t>
        <a:bodyPr/>
        <a:lstStyle/>
        <a:p>
          <a:endParaRPr lang="hu-HU"/>
        </a:p>
      </dgm:t>
    </dgm:pt>
    <dgm:pt modelId="{B909E769-6512-4F0F-AC68-C36525363EB8}" type="pres">
      <dgm:prSet presAssocID="{9C8A855D-7965-4C5F-9E17-F9F6B1351A3D}" presName="childTextHidden" presStyleLbl="bgAccFollowNode1" presStyleIdx="2" presStyleCnt="5"/>
      <dgm:spPr/>
      <dgm:t>
        <a:bodyPr/>
        <a:lstStyle/>
        <a:p>
          <a:endParaRPr lang="hu-HU"/>
        </a:p>
      </dgm:t>
    </dgm:pt>
    <dgm:pt modelId="{07432165-94FA-4789-9E41-4896970878C1}" type="pres">
      <dgm:prSet presAssocID="{9C8A855D-7965-4C5F-9E17-F9F6B1351A3D}" presName="parentText" presStyleLbl="node1" presStyleIdx="2" presStyleCnt="5">
        <dgm:presLayoutVars>
          <dgm:chMax val="1"/>
          <dgm:bulletEnabled val="1"/>
        </dgm:presLayoutVars>
      </dgm:prSet>
      <dgm:spPr/>
    </dgm:pt>
    <dgm:pt modelId="{9F1CD9F3-C812-499D-B5C5-CBABD7C8C942}" type="pres">
      <dgm:prSet presAssocID="{9C8A855D-7965-4C5F-9E17-F9F6B1351A3D}" presName="aSpace" presStyleCnt="0"/>
      <dgm:spPr/>
    </dgm:pt>
    <dgm:pt modelId="{5FE8CA40-0A4C-4172-90DF-EFF9053CF357}" type="pres">
      <dgm:prSet presAssocID="{F40BC126-0C8F-43CD-AB7E-CFBD0379886C}" presName="compNode" presStyleCnt="0"/>
      <dgm:spPr/>
    </dgm:pt>
    <dgm:pt modelId="{397DC1AE-2E49-4B93-A844-DFB38D3C78F5}" type="pres">
      <dgm:prSet presAssocID="{F40BC126-0C8F-43CD-AB7E-CFBD0379886C}" presName="noGeometry" presStyleCnt="0"/>
      <dgm:spPr/>
    </dgm:pt>
    <dgm:pt modelId="{3AF81732-7790-46A3-94F7-0BD2DCF7DD29}" type="pres">
      <dgm:prSet presAssocID="{F40BC126-0C8F-43CD-AB7E-CFBD0379886C}" presName="childTextVisible" presStyleLbl="bgAccFollowNode1" presStyleIdx="3" presStyleCnt="5" custLinFactNeighborX="189" custLinFactNeighborY="1377">
        <dgm:presLayoutVars>
          <dgm:bulletEnabled val="1"/>
        </dgm:presLayoutVars>
      </dgm:prSet>
      <dgm:spPr/>
      <dgm:t>
        <a:bodyPr/>
        <a:lstStyle/>
        <a:p>
          <a:endParaRPr lang="hu-HU"/>
        </a:p>
      </dgm:t>
    </dgm:pt>
    <dgm:pt modelId="{3E9C2E81-D3DD-418A-8228-80BA51F38561}" type="pres">
      <dgm:prSet presAssocID="{F40BC126-0C8F-43CD-AB7E-CFBD0379886C}" presName="childTextHidden" presStyleLbl="bgAccFollowNode1" presStyleIdx="3" presStyleCnt="5"/>
      <dgm:spPr/>
      <dgm:t>
        <a:bodyPr/>
        <a:lstStyle/>
        <a:p>
          <a:endParaRPr lang="hu-HU"/>
        </a:p>
      </dgm:t>
    </dgm:pt>
    <dgm:pt modelId="{707A71C5-1849-4740-9B3B-E60DFFA5A9C4}" type="pres">
      <dgm:prSet presAssocID="{F40BC126-0C8F-43CD-AB7E-CFBD0379886C}" presName="parentText" presStyleLbl="node1" presStyleIdx="3" presStyleCnt="5">
        <dgm:presLayoutVars>
          <dgm:chMax val="1"/>
          <dgm:bulletEnabled val="1"/>
        </dgm:presLayoutVars>
      </dgm:prSet>
      <dgm:spPr/>
    </dgm:pt>
    <dgm:pt modelId="{44A93E62-401A-42A3-ABC7-BF90A111F655}" type="pres">
      <dgm:prSet presAssocID="{F40BC126-0C8F-43CD-AB7E-CFBD0379886C}" presName="aSpace" presStyleCnt="0"/>
      <dgm:spPr/>
    </dgm:pt>
    <dgm:pt modelId="{1B089EC8-C0C6-472C-BA4E-0E2FB1140845}" type="pres">
      <dgm:prSet presAssocID="{4CBD4B09-422B-4592-A83A-36611FFAD43C}" presName="compNode" presStyleCnt="0"/>
      <dgm:spPr/>
    </dgm:pt>
    <dgm:pt modelId="{5464786E-FB99-4DB3-92D9-3A5E5790A9B2}" type="pres">
      <dgm:prSet presAssocID="{4CBD4B09-422B-4592-A83A-36611FFAD43C}" presName="noGeometry" presStyleCnt="0"/>
      <dgm:spPr/>
    </dgm:pt>
    <dgm:pt modelId="{D5F0A2BB-FBF6-4BD3-8748-325986BA22E6}" type="pres">
      <dgm:prSet presAssocID="{4CBD4B09-422B-4592-A83A-36611FFAD43C}" presName="childTextVisible" presStyleLbl="bgAccFollowNode1" presStyleIdx="4" presStyleCnt="5" custLinFactNeighborX="189" custLinFactNeighborY="1377">
        <dgm:presLayoutVars>
          <dgm:bulletEnabled val="1"/>
        </dgm:presLayoutVars>
      </dgm:prSet>
      <dgm:spPr/>
      <dgm:t>
        <a:bodyPr/>
        <a:lstStyle/>
        <a:p>
          <a:endParaRPr lang="hu-HU"/>
        </a:p>
      </dgm:t>
    </dgm:pt>
    <dgm:pt modelId="{BC13FEFB-D71D-4C2E-B7C3-4A585134246D}" type="pres">
      <dgm:prSet presAssocID="{4CBD4B09-422B-4592-A83A-36611FFAD43C}" presName="childTextHidden" presStyleLbl="bgAccFollowNode1" presStyleIdx="4" presStyleCnt="5"/>
      <dgm:spPr/>
      <dgm:t>
        <a:bodyPr/>
        <a:lstStyle/>
        <a:p>
          <a:endParaRPr lang="hu-HU"/>
        </a:p>
      </dgm:t>
    </dgm:pt>
    <dgm:pt modelId="{28733C82-E342-4ED7-B993-3FDA98208771}" type="pres">
      <dgm:prSet presAssocID="{4CBD4B09-422B-4592-A83A-36611FFAD43C}" presName="parentText" presStyleLbl="node1" presStyleIdx="4" presStyleCnt="5">
        <dgm:presLayoutVars>
          <dgm:chMax val="1"/>
          <dgm:bulletEnabled val="1"/>
        </dgm:presLayoutVars>
      </dgm:prSet>
      <dgm:spPr/>
      <dgm:t>
        <a:bodyPr/>
        <a:lstStyle/>
        <a:p>
          <a:endParaRPr lang="hu-HU"/>
        </a:p>
      </dgm:t>
    </dgm:pt>
  </dgm:ptLst>
  <dgm:cxnLst>
    <dgm:cxn modelId="{F878609C-E1A7-4727-AB48-A2CF192D2D93}" type="presOf" srcId="{B481F2B8-DB10-4A59-B3C1-643CE94559EE}" destId="{7CE0E20B-07A3-4BEE-864B-BE4BA7F55622}" srcOrd="1" destOrd="0" presId="urn:microsoft.com/office/officeart/2005/8/layout/hProcess6"/>
    <dgm:cxn modelId="{B4477D12-A35E-4761-ACBE-0776A52A9119}" type="presOf" srcId="{B224876D-0436-4858-9096-A4367363E82E}" destId="{3234319A-6F14-4BC6-9331-6C17FB7E7B58}" srcOrd="0" destOrd="0" presId="urn:microsoft.com/office/officeart/2005/8/layout/hProcess6"/>
    <dgm:cxn modelId="{B5DE3AC0-92BC-4F8A-AC6A-B53BD91F9DE6}" type="presOf" srcId="{6F7B6EA7-8B33-4900-ABAF-BFE9C8D0D7FE}" destId="{B909E769-6512-4F0F-AC68-C36525363EB8}" srcOrd="1" destOrd="0" presId="urn:microsoft.com/office/officeart/2005/8/layout/hProcess6"/>
    <dgm:cxn modelId="{5252A83E-FED0-4388-9E1B-A3084F9E1057}" type="presOf" srcId="{DCA796C8-A117-44DA-997D-4BA725CE5BB0}" destId="{D5F0A2BB-FBF6-4BD3-8748-325986BA22E6}" srcOrd="0" destOrd="0" presId="urn:microsoft.com/office/officeart/2005/8/layout/hProcess6"/>
    <dgm:cxn modelId="{1DD100FE-AA8E-44DF-97C1-C02A51A07699}" srcId="{9C8A855D-7965-4C5F-9E17-F9F6B1351A3D}" destId="{6F7B6EA7-8B33-4900-ABAF-BFE9C8D0D7FE}" srcOrd="0" destOrd="0" parTransId="{841CAF84-AAC0-4E5E-859F-2FDF69EBC921}" sibTransId="{D8B986AD-89C4-4179-A260-62E2AEE56648}"/>
    <dgm:cxn modelId="{B5A9BBCC-C3EF-43EB-906E-6F9E2326E52A}" type="presOf" srcId="{F40BC126-0C8F-43CD-AB7E-CFBD0379886C}" destId="{707A71C5-1849-4740-9B3B-E60DFFA5A9C4}" srcOrd="0" destOrd="0" presId="urn:microsoft.com/office/officeart/2005/8/layout/hProcess6"/>
    <dgm:cxn modelId="{B56EFAE5-25A7-49A1-96AE-7D64E77CD965}" srcId="{5AFC8D44-0406-4185-99AD-CDE69C1E7373}" destId="{4CBD4B09-422B-4592-A83A-36611FFAD43C}" srcOrd="4" destOrd="0" parTransId="{1A445634-49BD-48E1-86B6-9A0CD92B13EA}" sibTransId="{195B4CF6-BF92-4663-8F0C-62386635761A}"/>
    <dgm:cxn modelId="{25F66949-51E1-4C96-A5EB-0B792ADD79B5}" srcId="{F335BDAA-9121-47D9-9AF2-746667FF220D}" destId="{B481F2B8-DB10-4A59-B3C1-643CE94559EE}" srcOrd="0" destOrd="0" parTransId="{9EB155EE-95DE-40C6-8429-F0404402A7BD}" sibTransId="{D8969407-36AD-435E-AEFA-1763768667FA}"/>
    <dgm:cxn modelId="{C1C05500-FE43-41F0-B7EE-C8732863EBF1}" srcId="{F40BC126-0C8F-43CD-AB7E-CFBD0379886C}" destId="{2BFF3632-F32B-4649-9DCE-43E833EFBBAB}" srcOrd="0" destOrd="0" parTransId="{50557B3B-062A-45A1-A111-07F74042F902}" sibTransId="{27D0C940-A6EB-416F-971A-A6DAD8E9320F}"/>
    <dgm:cxn modelId="{827E26C1-45F5-47D9-9A6A-F8F737DC0F0C}" type="presOf" srcId="{4CBD4B09-422B-4592-A83A-36611FFAD43C}" destId="{28733C82-E342-4ED7-B993-3FDA98208771}" srcOrd="0" destOrd="0" presId="urn:microsoft.com/office/officeart/2005/8/layout/hProcess6"/>
    <dgm:cxn modelId="{D4A761A7-26A7-40FB-B0B4-8643ACEC167B}" type="presOf" srcId="{DCA796C8-A117-44DA-997D-4BA725CE5BB0}" destId="{BC13FEFB-D71D-4C2E-B7C3-4A585134246D}" srcOrd="1" destOrd="0" presId="urn:microsoft.com/office/officeart/2005/8/layout/hProcess6"/>
    <dgm:cxn modelId="{8B5730DD-9E39-43F4-945D-F8943F4D4F96}" type="presOf" srcId="{B224876D-0436-4858-9096-A4367363E82E}" destId="{35B7AD0F-E9CA-43D3-9E13-61D17F7B870B}" srcOrd="1" destOrd="0" presId="urn:microsoft.com/office/officeart/2005/8/layout/hProcess6"/>
    <dgm:cxn modelId="{6362145B-8977-4BC5-A5EF-3F233A0F913C}" srcId="{5AFC8D44-0406-4185-99AD-CDE69C1E7373}" destId="{F335BDAA-9121-47D9-9AF2-746667FF220D}" srcOrd="0" destOrd="0" parTransId="{C4524D9D-5044-4C24-9503-530D923DAC61}" sibTransId="{48988508-B7FA-4294-96C6-F6E640E33F18}"/>
    <dgm:cxn modelId="{569A70C8-E73C-4FEA-B25C-CDB61A53D087}" type="presOf" srcId="{B481F2B8-DB10-4A59-B3C1-643CE94559EE}" destId="{8DA36A6C-84BD-4492-AE8F-3B2E472F52ED}" srcOrd="0" destOrd="0" presId="urn:microsoft.com/office/officeart/2005/8/layout/hProcess6"/>
    <dgm:cxn modelId="{A70D9677-E192-474E-AE97-393441F2CCD1}" srcId="{5AFC8D44-0406-4185-99AD-CDE69C1E7373}" destId="{F40BC126-0C8F-43CD-AB7E-CFBD0379886C}" srcOrd="3" destOrd="0" parTransId="{760208EF-C2BB-42DF-89D7-D0A8D703A9D0}" sibTransId="{772FF42E-3124-4B2F-BEF6-0EE48E05775B}"/>
    <dgm:cxn modelId="{BE22990F-2D47-454E-8CB3-D195381CE653}" srcId="{0764D9AB-BBAB-45F6-8C48-EF74F4AD84C8}" destId="{B224876D-0436-4858-9096-A4367363E82E}" srcOrd="0" destOrd="0" parTransId="{9F76035B-37D9-4815-938F-E5D6CBCDE034}" sibTransId="{177DACA2-9434-4D45-9981-2952C56E6194}"/>
    <dgm:cxn modelId="{08057660-49FF-4A98-8861-27FF4E6F75D1}" type="presOf" srcId="{5AFC8D44-0406-4185-99AD-CDE69C1E7373}" destId="{949A4E40-92EA-471D-AE6B-1976DE1C64FD}" srcOrd="0" destOrd="0" presId="urn:microsoft.com/office/officeart/2005/8/layout/hProcess6"/>
    <dgm:cxn modelId="{4722EB3A-A045-4CD6-B62D-1DEEAB780B78}" type="presOf" srcId="{2BFF3632-F32B-4649-9DCE-43E833EFBBAB}" destId="{3E9C2E81-D3DD-418A-8228-80BA51F38561}" srcOrd="1" destOrd="0" presId="urn:microsoft.com/office/officeart/2005/8/layout/hProcess6"/>
    <dgm:cxn modelId="{89C2F508-2B98-4E7E-8C3A-22829EB87B0F}" type="presOf" srcId="{9C8A855D-7965-4C5F-9E17-F9F6B1351A3D}" destId="{07432165-94FA-4789-9E41-4896970878C1}" srcOrd="0" destOrd="0" presId="urn:microsoft.com/office/officeart/2005/8/layout/hProcess6"/>
    <dgm:cxn modelId="{BE6625C0-0134-44E5-8B23-2D6CC6151BCE}" type="presOf" srcId="{6F7B6EA7-8B33-4900-ABAF-BFE9C8D0D7FE}" destId="{EC5D8D72-03A7-4D79-BAB0-9CD159E60D46}" srcOrd="0" destOrd="0" presId="urn:microsoft.com/office/officeart/2005/8/layout/hProcess6"/>
    <dgm:cxn modelId="{B7C8EE2A-ED10-4737-A27B-E8E7968C8286}" type="presOf" srcId="{F335BDAA-9121-47D9-9AF2-746667FF220D}" destId="{6984A402-4D56-4240-A86E-BD4BCDA74F67}" srcOrd="0" destOrd="0" presId="urn:microsoft.com/office/officeart/2005/8/layout/hProcess6"/>
    <dgm:cxn modelId="{02FE0565-450A-4154-B161-09D505ADB2D6}" srcId="{5AFC8D44-0406-4185-99AD-CDE69C1E7373}" destId="{9C8A855D-7965-4C5F-9E17-F9F6B1351A3D}" srcOrd="2" destOrd="0" parTransId="{D9ED17D0-2488-4F01-BD6B-EF9F23CD45D2}" sibTransId="{7C7D3C0B-7151-4161-989C-4DA0F8B0DB0E}"/>
    <dgm:cxn modelId="{51104701-C869-4A77-BFFB-232AF169766D}" srcId="{5AFC8D44-0406-4185-99AD-CDE69C1E7373}" destId="{0764D9AB-BBAB-45F6-8C48-EF74F4AD84C8}" srcOrd="1" destOrd="0" parTransId="{83D8342A-29F9-4846-B66C-7D2E82B6AAE0}" sibTransId="{DDDF9F98-9DB1-45F5-8D41-1DF3C05945E8}"/>
    <dgm:cxn modelId="{49081A98-8B44-4F0C-8F1A-F368445CE72D}" srcId="{4CBD4B09-422B-4592-A83A-36611FFAD43C}" destId="{DCA796C8-A117-44DA-997D-4BA725CE5BB0}" srcOrd="0" destOrd="0" parTransId="{903D93F1-6268-4357-BC47-D83BBF68ACF7}" sibTransId="{F98FAD5E-D48A-48EF-A648-7E260B2F1D34}"/>
    <dgm:cxn modelId="{04715446-2D85-4D1C-8CB7-A4208DEE36B8}" type="presOf" srcId="{2BFF3632-F32B-4649-9DCE-43E833EFBBAB}" destId="{3AF81732-7790-46A3-94F7-0BD2DCF7DD29}" srcOrd="0" destOrd="0" presId="urn:microsoft.com/office/officeart/2005/8/layout/hProcess6"/>
    <dgm:cxn modelId="{C60E0B8C-5B8F-479D-8ECA-7A315D77F686}" type="presOf" srcId="{0764D9AB-BBAB-45F6-8C48-EF74F4AD84C8}" destId="{E4D2E47A-80A6-4CD0-B17F-A40ABD8BCA93}" srcOrd="0" destOrd="0" presId="urn:microsoft.com/office/officeart/2005/8/layout/hProcess6"/>
    <dgm:cxn modelId="{93668F4A-7870-47B8-BC06-8092F22116F0}" type="presParOf" srcId="{949A4E40-92EA-471D-AE6B-1976DE1C64FD}" destId="{AFEF631B-2708-42D4-889E-C10FD30825C1}" srcOrd="0" destOrd="0" presId="urn:microsoft.com/office/officeart/2005/8/layout/hProcess6"/>
    <dgm:cxn modelId="{2F86B96A-8974-48AB-93C8-13E11F50BD03}" type="presParOf" srcId="{AFEF631B-2708-42D4-889E-C10FD30825C1}" destId="{9A1D26F2-AE88-44A3-AD56-0BEC3E14F5DF}" srcOrd="0" destOrd="0" presId="urn:microsoft.com/office/officeart/2005/8/layout/hProcess6"/>
    <dgm:cxn modelId="{7866CFEB-8435-49C1-83E1-D4496C3D658F}" type="presParOf" srcId="{AFEF631B-2708-42D4-889E-C10FD30825C1}" destId="{8DA36A6C-84BD-4492-AE8F-3B2E472F52ED}" srcOrd="1" destOrd="0" presId="urn:microsoft.com/office/officeart/2005/8/layout/hProcess6"/>
    <dgm:cxn modelId="{5B870A39-1186-4A57-9BE2-DF7DD2202E0B}" type="presParOf" srcId="{AFEF631B-2708-42D4-889E-C10FD30825C1}" destId="{7CE0E20B-07A3-4BEE-864B-BE4BA7F55622}" srcOrd="2" destOrd="0" presId="urn:microsoft.com/office/officeart/2005/8/layout/hProcess6"/>
    <dgm:cxn modelId="{5D284334-74EC-42C7-BC51-AEF16FDB3B34}" type="presParOf" srcId="{AFEF631B-2708-42D4-889E-C10FD30825C1}" destId="{6984A402-4D56-4240-A86E-BD4BCDA74F67}" srcOrd="3" destOrd="0" presId="urn:microsoft.com/office/officeart/2005/8/layout/hProcess6"/>
    <dgm:cxn modelId="{925BAC78-77A0-4F70-868B-6724FB10D12B}" type="presParOf" srcId="{949A4E40-92EA-471D-AE6B-1976DE1C64FD}" destId="{6703DB5E-757B-4B5E-A5EB-EE05C93E0E23}" srcOrd="1" destOrd="0" presId="urn:microsoft.com/office/officeart/2005/8/layout/hProcess6"/>
    <dgm:cxn modelId="{A43D30C1-ACB0-4F6B-9973-398028869BE3}" type="presParOf" srcId="{949A4E40-92EA-471D-AE6B-1976DE1C64FD}" destId="{47D12688-8189-4888-8717-BD9E2D5A5174}" srcOrd="2" destOrd="0" presId="urn:microsoft.com/office/officeart/2005/8/layout/hProcess6"/>
    <dgm:cxn modelId="{F0089658-A69E-40F0-A1DA-37F2FDE86010}" type="presParOf" srcId="{47D12688-8189-4888-8717-BD9E2D5A5174}" destId="{1F5AB5AE-5BCD-4E58-9D1E-459558017EF1}" srcOrd="0" destOrd="0" presId="urn:microsoft.com/office/officeart/2005/8/layout/hProcess6"/>
    <dgm:cxn modelId="{DDE2F20D-45D6-4DD9-B3B1-92982FD02890}" type="presParOf" srcId="{47D12688-8189-4888-8717-BD9E2D5A5174}" destId="{3234319A-6F14-4BC6-9331-6C17FB7E7B58}" srcOrd="1" destOrd="0" presId="urn:microsoft.com/office/officeart/2005/8/layout/hProcess6"/>
    <dgm:cxn modelId="{ADC10F63-3F0A-42BB-BB64-69562EB8D467}" type="presParOf" srcId="{47D12688-8189-4888-8717-BD9E2D5A5174}" destId="{35B7AD0F-E9CA-43D3-9E13-61D17F7B870B}" srcOrd="2" destOrd="0" presId="urn:microsoft.com/office/officeart/2005/8/layout/hProcess6"/>
    <dgm:cxn modelId="{A849349F-7C6F-4010-8730-2D2C2D8E956E}" type="presParOf" srcId="{47D12688-8189-4888-8717-BD9E2D5A5174}" destId="{E4D2E47A-80A6-4CD0-B17F-A40ABD8BCA93}" srcOrd="3" destOrd="0" presId="urn:microsoft.com/office/officeart/2005/8/layout/hProcess6"/>
    <dgm:cxn modelId="{7D2A5482-1BCE-4E3E-A5A2-D87C24B2BFF9}" type="presParOf" srcId="{949A4E40-92EA-471D-AE6B-1976DE1C64FD}" destId="{6E7B0388-0B1C-4837-A78B-2AB15228115A}" srcOrd="3" destOrd="0" presId="urn:microsoft.com/office/officeart/2005/8/layout/hProcess6"/>
    <dgm:cxn modelId="{E5EE147E-3A11-4017-ABA7-BE45B6EA8D57}" type="presParOf" srcId="{949A4E40-92EA-471D-AE6B-1976DE1C64FD}" destId="{0C5097EE-56FF-4CFC-AD4C-78CA67768F7E}" srcOrd="4" destOrd="0" presId="urn:microsoft.com/office/officeart/2005/8/layout/hProcess6"/>
    <dgm:cxn modelId="{0004C3CF-8EC2-43D7-9F7E-111BF88F3CFC}" type="presParOf" srcId="{0C5097EE-56FF-4CFC-AD4C-78CA67768F7E}" destId="{38F27334-1836-4289-B0A6-E7903FF28831}" srcOrd="0" destOrd="0" presId="urn:microsoft.com/office/officeart/2005/8/layout/hProcess6"/>
    <dgm:cxn modelId="{187BE3C7-B0B2-4A19-AF60-91FC0F5C2123}" type="presParOf" srcId="{0C5097EE-56FF-4CFC-AD4C-78CA67768F7E}" destId="{EC5D8D72-03A7-4D79-BAB0-9CD159E60D46}" srcOrd="1" destOrd="0" presId="urn:microsoft.com/office/officeart/2005/8/layout/hProcess6"/>
    <dgm:cxn modelId="{DC85B365-906B-4528-89AF-B43EF1B3FAE0}" type="presParOf" srcId="{0C5097EE-56FF-4CFC-AD4C-78CA67768F7E}" destId="{B909E769-6512-4F0F-AC68-C36525363EB8}" srcOrd="2" destOrd="0" presId="urn:microsoft.com/office/officeart/2005/8/layout/hProcess6"/>
    <dgm:cxn modelId="{AE686650-F432-405C-9864-2DF1DDBDDB0D}" type="presParOf" srcId="{0C5097EE-56FF-4CFC-AD4C-78CA67768F7E}" destId="{07432165-94FA-4789-9E41-4896970878C1}" srcOrd="3" destOrd="0" presId="urn:microsoft.com/office/officeart/2005/8/layout/hProcess6"/>
    <dgm:cxn modelId="{2C893CFF-009D-4E50-9606-D40F3460D175}" type="presParOf" srcId="{949A4E40-92EA-471D-AE6B-1976DE1C64FD}" destId="{9F1CD9F3-C812-499D-B5C5-CBABD7C8C942}" srcOrd="5" destOrd="0" presId="urn:microsoft.com/office/officeart/2005/8/layout/hProcess6"/>
    <dgm:cxn modelId="{8DB55ADC-45CE-49EC-97C9-7989606D0773}" type="presParOf" srcId="{949A4E40-92EA-471D-AE6B-1976DE1C64FD}" destId="{5FE8CA40-0A4C-4172-90DF-EFF9053CF357}" srcOrd="6" destOrd="0" presId="urn:microsoft.com/office/officeart/2005/8/layout/hProcess6"/>
    <dgm:cxn modelId="{01E87EAF-EB84-466B-A190-7D51C5980FE8}" type="presParOf" srcId="{5FE8CA40-0A4C-4172-90DF-EFF9053CF357}" destId="{397DC1AE-2E49-4B93-A844-DFB38D3C78F5}" srcOrd="0" destOrd="0" presId="urn:microsoft.com/office/officeart/2005/8/layout/hProcess6"/>
    <dgm:cxn modelId="{41DD61A3-6397-416B-8CD1-E90946DA34FD}" type="presParOf" srcId="{5FE8CA40-0A4C-4172-90DF-EFF9053CF357}" destId="{3AF81732-7790-46A3-94F7-0BD2DCF7DD29}" srcOrd="1" destOrd="0" presId="urn:microsoft.com/office/officeart/2005/8/layout/hProcess6"/>
    <dgm:cxn modelId="{DB60CB8A-EBE7-4845-A138-D0EAA8D21C6D}" type="presParOf" srcId="{5FE8CA40-0A4C-4172-90DF-EFF9053CF357}" destId="{3E9C2E81-D3DD-418A-8228-80BA51F38561}" srcOrd="2" destOrd="0" presId="urn:microsoft.com/office/officeart/2005/8/layout/hProcess6"/>
    <dgm:cxn modelId="{E6D4A3E2-6870-4CD6-B18E-B77C25A0B9CA}" type="presParOf" srcId="{5FE8CA40-0A4C-4172-90DF-EFF9053CF357}" destId="{707A71C5-1849-4740-9B3B-E60DFFA5A9C4}" srcOrd="3" destOrd="0" presId="urn:microsoft.com/office/officeart/2005/8/layout/hProcess6"/>
    <dgm:cxn modelId="{A346DD1B-AD59-4423-A7F9-D752EAFDE31D}" type="presParOf" srcId="{949A4E40-92EA-471D-AE6B-1976DE1C64FD}" destId="{44A93E62-401A-42A3-ABC7-BF90A111F655}" srcOrd="7" destOrd="0" presId="urn:microsoft.com/office/officeart/2005/8/layout/hProcess6"/>
    <dgm:cxn modelId="{7F22CB90-CB23-4CEF-B127-86CA9ED1654E}" type="presParOf" srcId="{949A4E40-92EA-471D-AE6B-1976DE1C64FD}" destId="{1B089EC8-C0C6-472C-BA4E-0E2FB1140845}" srcOrd="8" destOrd="0" presId="urn:microsoft.com/office/officeart/2005/8/layout/hProcess6"/>
    <dgm:cxn modelId="{10A3B04D-2072-4C5A-9474-9B917F050890}" type="presParOf" srcId="{1B089EC8-C0C6-472C-BA4E-0E2FB1140845}" destId="{5464786E-FB99-4DB3-92D9-3A5E5790A9B2}" srcOrd="0" destOrd="0" presId="urn:microsoft.com/office/officeart/2005/8/layout/hProcess6"/>
    <dgm:cxn modelId="{4F110470-2A66-46F8-AF80-27DE75A4A71E}" type="presParOf" srcId="{1B089EC8-C0C6-472C-BA4E-0E2FB1140845}" destId="{D5F0A2BB-FBF6-4BD3-8748-325986BA22E6}" srcOrd="1" destOrd="0" presId="urn:microsoft.com/office/officeart/2005/8/layout/hProcess6"/>
    <dgm:cxn modelId="{52EED4AA-BC0F-4555-853A-52651F8E8E9E}" type="presParOf" srcId="{1B089EC8-C0C6-472C-BA4E-0E2FB1140845}" destId="{BC13FEFB-D71D-4C2E-B7C3-4A585134246D}" srcOrd="2" destOrd="0" presId="urn:microsoft.com/office/officeart/2005/8/layout/hProcess6"/>
    <dgm:cxn modelId="{B9595444-5FE2-40C8-A92F-938DA16E46B7}" type="presParOf" srcId="{1B089EC8-C0C6-472C-BA4E-0E2FB1140845}" destId="{28733C82-E342-4ED7-B993-3FDA98208771}"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E39FF-5FCC-46AC-A355-2D88BCBFD9D9}">
      <dsp:nvSpPr>
        <dsp:cNvPr id="0" name=""/>
        <dsp:cNvSpPr/>
      </dsp:nvSpPr>
      <dsp:spPr>
        <a:xfrm rot="5400000">
          <a:off x="5125721" y="125951"/>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dirty="0" err="1" smtClean="0"/>
            <a:t>Converting</a:t>
          </a:r>
          <a:r>
            <a:rPr lang="hu-HU" sz="1600" kern="1200" dirty="0" smtClean="0"/>
            <a:t> </a:t>
          </a:r>
          <a:r>
            <a:rPr lang="hu-HU" sz="1600" kern="1200" dirty="0" err="1" smtClean="0"/>
            <a:t>to</a:t>
          </a:r>
          <a:r>
            <a:rPr lang="hu-HU" sz="1600" kern="1200" dirty="0" smtClean="0"/>
            <a:t> a </a:t>
          </a:r>
          <a:r>
            <a:rPr lang="hu-HU" sz="1600" kern="1200" dirty="0" err="1" smtClean="0"/>
            <a:t>data</a:t>
          </a:r>
          <a:r>
            <a:rPr lang="hu-HU" sz="1600" kern="1200" dirty="0" smtClean="0"/>
            <a:t> </a:t>
          </a:r>
          <a:r>
            <a:rPr lang="hu-HU" sz="1600" kern="1200" dirty="0" err="1" smtClean="0"/>
            <a:t>frame</a:t>
          </a:r>
          <a:r>
            <a:rPr lang="hu-HU" sz="1600" kern="1200" dirty="0" smtClean="0"/>
            <a:t> </a:t>
          </a:r>
          <a:r>
            <a:rPr lang="hu-HU" sz="1600" kern="1200" dirty="0" err="1" smtClean="0"/>
            <a:t>using</a:t>
          </a:r>
          <a:r>
            <a:rPr lang="hu-HU" sz="1600" kern="1200" dirty="0" smtClean="0"/>
            <a:t> JSON</a:t>
          </a:r>
          <a:endParaRPr lang="hu-HU" sz="1600" kern="1200" dirty="0"/>
        </a:p>
      </dsp:txBody>
      <dsp:txXfrm rot="-5400000">
        <a:off x="5497654" y="294386"/>
        <a:ext cx="1110468" cy="1276400"/>
      </dsp:txXfrm>
    </dsp:sp>
    <dsp:sp modelId="{65E0963D-E2AE-450E-A86E-1780A5D0C241}">
      <dsp:nvSpPr>
        <dsp:cNvPr id="0" name=""/>
        <dsp:cNvSpPr/>
      </dsp:nvSpPr>
      <dsp:spPr>
        <a:xfrm>
          <a:off x="6908478" y="376286"/>
          <a:ext cx="2069437" cy="1112600"/>
        </a:xfrm>
        <a:prstGeom prst="rect">
          <a:avLst/>
        </a:prstGeom>
        <a:noFill/>
        <a:ln>
          <a:noFill/>
        </a:ln>
        <a:effectLst/>
      </dsp:spPr>
      <dsp:style>
        <a:lnRef idx="0">
          <a:scrgbClr r="0" g="0" b="0"/>
        </a:lnRef>
        <a:fillRef idx="0">
          <a:scrgbClr r="0" g="0" b="0"/>
        </a:fillRef>
        <a:effectRef idx="0">
          <a:scrgbClr r="0" g="0" b="0"/>
        </a:effectRef>
        <a:fontRef idx="minor"/>
      </dsp:style>
    </dsp:sp>
    <dsp:sp modelId="{0778ED77-3986-4736-A3AC-B735A15AE4E6}">
      <dsp:nvSpPr>
        <dsp:cNvPr id="0" name=""/>
        <dsp:cNvSpPr/>
      </dsp:nvSpPr>
      <dsp:spPr>
        <a:xfrm rot="5400000">
          <a:off x="3383389" y="125951"/>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hu-HU" sz="3600" kern="1200"/>
        </a:p>
      </dsp:txBody>
      <dsp:txXfrm rot="-5400000">
        <a:off x="3755322" y="294386"/>
        <a:ext cx="1110468" cy="1276400"/>
      </dsp:txXfrm>
    </dsp:sp>
    <dsp:sp modelId="{D172539B-38D4-4DAB-9B4F-EF02337B6174}">
      <dsp:nvSpPr>
        <dsp:cNvPr id="0" name=""/>
        <dsp:cNvSpPr/>
      </dsp:nvSpPr>
      <dsp:spPr>
        <a:xfrm rot="5400000">
          <a:off x="4251217" y="1699910"/>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dirty="0" err="1" smtClean="0"/>
            <a:t>Filtering</a:t>
          </a:r>
          <a:r>
            <a:rPr lang="hu-HU" sz="1600" kern="1200" dirty="0" smtClean="0"/>
            <a:t> </a:t>
          </a:r>
          <a:r>
            <a:rPr lang="hu-HU" sz="1600" kern="1200" dirty="0" err="1" smtClean="0"/>
            <a:t>the</a:t>
          </a:r>
          <a:r>
            <a:rPr lang="hu-HU" sz="1600" kern="1200" dirty="0" smtClean="0"/>
            <a:t> </a:t>
          </a:r>
          <a:r>
            <a:rPr lang="hu-HU" sz="1600" kern="1200" dirty="0" err="1" smtClean="0"/>
            <a:t>data</a:t>
          </a:r>
          <a:r>
            <a:rPr lang="hu-HU" sz="1600" kern="1200" dirty="0" smtClean="0"/>
            <a:t> </a:t>
          </a:r>
          <a:r>
            <a:rPr lang="hu-HU" sz="1600" kern="1200" dirty="0" err="1" smtClean="0"/>
            <a:t>to</a:t>
          </a:r>
          <a:r>
            <a:rPr lang="hu-HU" sz="1600" kern="1200" dirty="0" smtClean="0"/>
            <a:t> </a:t>
          </a:r>
          <a:r>
            <a:rPr lang="hu-HU" sz="1600" kern="1200" dirty="0" err="1" smtClean="0"/>
            <a:t>keep</a:t>
          </a:r>
          <a:r>
            <a:rPr lang="hu-HU" sz="1600" kern="1200" dirty="0" smtClean="0"/>
            <a:t> </a:t>
          </a:r>
          <a:r>
            <a:rPr lang="hu-HU" sz="1600" kern="1200" dirty="0" err="1" smtClean="0"/>
            <a:t>only</a:t>
          </a:r>
          <a:r>
            <a:rPr lang="hu-HU" sz="1600" kern="1200" dirty="0" smtClean="0"/>
            <a:t> Falcon 9 </a:t>
          </a:r>
          <a:r>
            <a:rPr lang="hu-HU" sz="1600" kern="1200" dirty="0" err="1" smtClean="0"/>
            <a:t>launches</a:t>
          </a:r>
          <a:endParaRPr lang="hu-HU" sz="1600" kern="1200" dirty="0"/>
        </a:p>
      </dsp:txBody>
      <dsp:txXfrm rot="-5400000">
        <a:off x="4623150" y="1868345"/>
        <a:ext cx="1110468" cy="1276400"/>
      </dsp:txXfrm>
    </dsp:sp>
    <dsp:sp modelId="{4BEAC9CA-5BD3-4A0D-9274-3656BF6EAD41}">
      <dsp:nvSpPr>
        <dsp:cNvPr id="0" name=""/>
        <dsp:cNvSpPr/>
      </dsp:nvSpPr>
      <dsp:spPr>
        <a:xfrm>
          <a:off x="2302312" y="1950245"/>
          <a:ext cx="2002681" cy="1112600"/>
        </a:xfrm>
        <a:prstGeom prst="rect">
          <a:avLst/>
        </a:prstGeom>
        <a:noFill/>
        <a:ln>
          <a:noFill/>
        </a:ln>
        <a:effectLst/>
      </dsp:spPr>
      <dsp:style>
        <a:lnRef idx="0">
          <a:scrgbClr r="0" g="0" b="0"/>
        </a:lnRef>
        <a:fillRef idx="0">
          <a:scrgbClr r="0" g="0" b="0"/>
        </a:fillRef>
        <a:effectRef idx="0">
          <a:scrgbClr r="0" g="0" b="0"/>
        </a:effectRef>
        <a:fontRef idx="minor"/>
      </dsp:style>
    </dsp:sp>
    <dsp:sp modelId="{275271A9-8220-4B33-A4CC-E2B3E110225D}">
      <dsp:nvSpPr>
        <dsp:cNvPr id="0" name=""/>
        <dsp:cNvSpPr/>
      </dsp:nvSpPr>
      <dsp:spPr>
        <a:xfrm rot="5400000">
          <a:off x="9174791" y="655938"/>
          <a:ext cx="1854334" cy="1613270"/>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hu-HU" sz="3600" kern="1200"/>
        </a:p>
      </dsp:txBody>
      <dsp:txXfrm rot="-5400000">
        <a:off x="9546724" y="824373"/>
        <a:ext cx="1110468" cy="1276400"/>
      </dsp:txXfrm>
    </dsp:sp>
    <dsp:sp modelId="{8B358A0A-5522-407B-8C8E-2EABE46E1B69}">
      <dsp:nvSpPr>
        <dsp:cNvPr id="0" name=""/>
        <dsp:cNvSpPr/>
      </dsp:nvSpPr>
      <dsp:spPr>
        <a:xfrm rot="5400000">
          <a:off x="3393439" y="122335"/>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smtClean="0"/>
            <a:t>Collecting </a:t>
          </a:r>
          <a:r>
            <a:rPr lang="hu-HU" sz="1600" kern="1200" dirty="0" err="1" smtClean="0"/>
            <a:t>data</a:t>
          </a:r>
          <a:r>
            <a:rPr lang="hu-HU" sz="1600" kern="1200" dirty="0" smtClean="0"/>
            <a:t> </a:t>
          </a:r>
          <a:r>
            <a:rPr lang="hu-HU" sz="1600" kern="1200" dirty="0" err="1" smtClean="0"/>
            <a:t>with</a:t>
          </a:r>
          <a:r>
            <a:rPr lang="hu-HU" sz="1600" kern="1200" dirty="0" smtClean="0"/>
            <a:t> API </a:t>
          </a:r>
          <a:r>
            <a:rPr lang="hu-HU" sz="1600" kern="1200" dirty="0" err="1" smtClean="0"/>
            <a:t>calls</a:t>
          </a:r>
          <a:endParaRPr lang="hu-HU" sz="1600" kern="1200" dirty="0"/>
        </a:p>
      </dsp:txBody>
      <dsp:txXfrm rot="-5400000">
        <a:off x="3765372" y="290770"/>
        <a:ext cx="1110468" cy="1276400"/>
      </dsp:txXfrm>
    </dsp:sp>
    <dsp:sp modelId="{4066577B-EF47-4351-B449-A893A545A362}">
      <dsp:nvSpPr>
        <dsp:cNvPr id="0" name=""/>
        <dsp:cNvSpPr/>
      </dsp:nvSpPr>
      <dsp:spPr>
        <a:xfrm>
          <a:off x="6908478" y="3524204"/>
          <a:ext cx="2069437" cy="1112600"/>
        </a:xfrm>
        <a:prstGeom prst="rect">
          <a:avLst/>
        </a:prstGeom>
        <a:noFill/>
        <a:ln>
          <a:noFill/>
        </a:ln>
        <a:effectLst/>
      </dsp:spPr>
      <dsp:style>
        <a:lnRef idx="0">
          <a:scrgbClr r="0" g="0" b="0"/>
        </a:lnRef>
        <a:fillRef idx="0">
          <a:scrgbClr r="0" g="0" b="0"/>
        </a:fillRef>
        <a:effectRef idx="0">
          <a:scrgbClr r="0" g="0" b="0"/>
        </a:effectRef>
        <a:fontRef idx="minor"/>
      </dsp:style>
    </dsp:sp>
    <dsp:sp modelId="{F1B13E2E-4EBD-4EEF-BF08-EA67C51898B0}">
      <dsp:nvSpPr>
        <dsp:cNvPr id="0" name=""/>
        <dsp:cNvSpPr/>
      </dsp:nvSpPr>
      <dsp:spPr>
        <a:xfrm rot="5400000">
          <a:off x="3383389" y="3273869"/>
          <a:ext cx="1854334" cy="1613270"/>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hu-HU" sz="3600" kern="1200"/>
        </a:p>
      </dsp:txBody>
      <dsp:txXfrm rot="-5400000">
        <a:off x="3755322" y="3442304"/>
        <a:ext cx="1110468" cy="1276400"/>
      </dsp:txXfrm>
    </dsp:sp>
    <dsp:sp modelId="{A8DD707B-9D78-4432-9B24-A92A91D423BC}">
      <dsp:nvSpPr>
        <dsp:cNvPr id="0" name=""/>
        <dsp:cNvSpPr/>
      </dsp:nvSpPr>
      <dsp:spPr>
        <a:xfrm rot="5400000">
          <a:off x="2541376" y="1664900"/>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dirty="0" err="1" smtClean="0"/>
            <a:t>Pre-processing</a:t>
          </a:r>
          <a:r>
            <a:rPr lang="hu-HU" sz="1600" kern="1200" dirty="0" smtClean="0"/>
            <a:t> </a:t>
          </a:r>
          <a:r>
            <a:rPr lang="hu-HU" sz="1600" kern="1200" dirty="0" err="1" smtClean="0"/>
            <a:t>the</a:t>
          </a:r>
          <a:r>
            <a:rPr lang="hu-HU" sz="1600" kern="1200" dirty="0" smtClean="0"/>
            <a:t> </a:t>
          </a:r>
          <a:r>
            <a:rPr lang="hu-HU" sz="1600" kern="1200" dirty="0" err="1" smtClean="0"/>
            <a:t>data</a:t>
          </a:r>
          <a:endParaRPr lang="hu-HU" sz="1600" kern="1200" dirty="0"/>
        </a:p>
      </dsp:txBody>
      <dsp:txXfrm rot="-5400000">
        <a:off x="2913309" y="1833335"/>
        <a:ext cx="1110468" cy="1276400"/>
      </dsp:txXfrm>
    </dsp:sp>
    <dsp:sp modelId="{C3D33E74-DF71-4B1D-8604-0E05105CA6F0}">
      <dsp:nvSpPr>
        <dsp:cNvPr id="0" name=""/>
        <dsp:cNvSpPr/>
      </dsp:nvSpPr>
      <dsp:spPr>
        <a:xfrm>
          <a:off x="2302312" y="5098163"/>
          <a:ext cx="2002681" cy="1112600"/>
        </a:xfrm>
        <a:prstGeom prst="rect">
          <a:avLst/>
        </a:prstGeom>
        <a:noFill/>
        <a:ln>
          <a:noFill/>
        </a:ln>
        <a:effectLst/>
      </dsp:spPr>
      <dsp:style>
        <a:lnRef idx="0">
          <a:scrgbClr r="0" g="0" b="0"/>
        </a:lnRef>
        <a:fillRef idx="0">
          <a:scrgbClr r="0" g="0" b="0"/>
        </a:fillRef>
        <a:effectRef idx="0">
          <a:scrgbClr r="0" g="0" b="0"/>
        </a:effectRef>
        <a:fontRef idx="minor"/>
      </dsp:style>
    </dsp:sp>
    <dsp:sp modelId="{04CA2290-11A6-4264-A0A0-2C6FE23F0998}">
      <dsp:nvSpPr>
        <dsp:cNvPr id="0" name=""/>
        <dsp:cNvSpPr/>
      </dsp:nvSpPr>
      <dsp:spPr>
        <a:xfrm rot="5400000">
          <a:off x="7668189" y="484690"/>
          <a:ext cx="1854334" cy="1613270"/>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hu-HU" sz="3600" kern="1200"/>
        </a:p>
      </dsp:txBody>
      <dsp:txXfrm rot="-5400000">
        <a:off x="8040122" y="653125"/>
        <a:ext cx="1110468" cy="1276400"/>
      </dsp:txXfrm>
    </dsp:sp>
    <dsp:sp modelId="{4E264727-F46B-437B-9BBF-9D0C86FC5486}">
      <dsp:nvSpPr>
        <dsp:cNvPr id="0" name=""/>
        <dsp:cNvSpPr/>
      </dsp:nvSpPr>
      <dsp:spPr>
        <a:xfrm rot="5400000">
          <a:off x="5990015" y="1684667"/>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dirty="0" err="1" smtClean="0"/>
            <a:t>Converting</a:t>
          </a:r>
          <a:r>
            <a:rPr lang="hu-HU" sz="1600" kern="1200" dirty="0" smtClean="0"/>
            <a:t> </a:t>
          </a:r>
          <a:r>
            <a:rPr lang="hu-HU" sz="1600" kern="1200" dirty="0" err="1" smtClean="0"/>
            <a:t>the</a:t>
          </a:r>
          <a:r>
            <a:rPr lang="hu-HU" sz="1600" kern="1200" dirty="0" smtClean="0"/>
            <a:t> </a:t>
          </a:r>
          <a:r>
            <a:rPr lang="hu-HU" sz="1600" kern="1200" dirty="0" err="1" smtClean="0"/>
            <a:t>data</a:t>
          </a:r>
          <a:r>
            <a:rPr lang="hu-HU" sz="1600" kern="1200" dirty="0" smtClean="0"/>
            <a:t> </a:t>
          </a:r>
          <a:r>
            <a:rPr lang="hu-HU" sz="1600" kern="1200" dirty="0" err="1" smtClean="0"/>
            <a:t>to</a:t>
          </a:r>
          <a:r>
            <a:rPr lang="hu-HU" sz="1600" kern="1200" dirty="0" smtClean="0"/>
            <a:t> CSV</a:t>
          </a:r>
          <a:endParaRPr lang="hu-HU" sz="1600" kern="1200" dirty="0"/>
        </a:p>
      </dsp:txBody>
      <dsp:txXfrm rot="-5400000">
        <a:off x="6361948" y="1853102"/>
        <a:ext cx="1110468" cy="1276400"/>
      </dsp:txXfrm>
    </dsp:sp>
    <dsp:sp modelId="{8B3DB0EB-21B2-44A2-9877-E0D60CF03054}">
      <dsp:nvSpPr>
        <dsp:cNvPr id="0" name=""/>
        <dsp:cNvSpPr/>
      </dsp:nvSpPr>
      <dsp:spPr>
        <a:xfrm>
          <a:off x="6908478" y="6672122"/>
          <a:ext cx="2069437" cy="1112600"/>
        </a:xfrm>
        <a:prstGeom prst="rect">
          <a:avLst/>
        </a:prstGeom>
        <a:noFill/>
        <a:ln>
          <a:noFill/>
        </a:ln>
        <a:effectLst/>
      </dsp:spPr>
      <dsp:style>
        <a:lnRef idx="0">
          <a:scrgbClr r="0" g="0" b="0"/>
        </a:lnRef>
        <a:fillRef idx="0">
          <a:scrgbClr r="0" g="0" b="0"/>
        </a:fillRef>
        <a:effectRef idx="0">
          <a:scrgbClr r="0" g="0" b="0"/>
        </a:effectRef>
        <a:fontRef idx="minor"/>
      </dsp:style>
    </dsp:sp>
    <dsp:sp modelId="{B58D526D-0299-4152-834E-BE4904E5D63E}">
      <dsp:nvSpPr>
        <dsp:cNvPr id="0" name=""/>
        <dsp:cNvSpPr/>
      </dsp:nvSpPr>
      <dsp:spPr>
        <a:xfrm rot="5400000">
          <a:off x="7668188" y="1352741"/>
          <a:ext cx="1854334" cy="1613270"/>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hu-HU" sz="3600" kern="1200"/>
        </a:p>
      </dsp:txBody>
      <dsp:txXfrm rot="-5400000">
        <a:off x="8040121" y="1521176"/>
        <a:ext cx="1110468" cy="1276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36A6C-84BD-4492-AE8F-3B2E472F52ED}">
      <dsp:nvSpPr>
        <dsp:cNvPr id="0" name=""/>
        <dsp:cNvSpPr/>
      </dsp:nvSpPr>
      <dsp:spPr>
        <a:xfrm>
          <a:off x="494233" y="1854178"/>
          <a:ext cx="1956593" cy="171030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lvl="0" algn="ctr" defTabSz="622300">
            <a:lnSpc>
              <a:spcPct val="90000"/>
            </a:lnSpc>
            <a:spcBef>
              <a:spcPct val="0"/>
            </a:spcBef>
            <a:spcAft>
              <a:spcPct val="35000"/>
            </a:spcAft>
          </a:pPr>
          <a:r>
            <a:rPr lang="hu-HU" sz="1400" kern="1200" dirty="0" err="1" smtClean="0"/>
            <a:t>Request</a:t>
          </a:r>
          <a:r>
            <a:rPr lang="hu-HU" sz="1400" kern="1200" dirty="0" smtClean="0"/>
            <a:t> </a:t>
          </a:r>
          <a:r>
            <a:rPr lang="hu-HU" sz="1400" kern="1200" dirty="0" err="1" smtClean="0"/>
            <a:t>rocket</a:t>
          </a:r>
          <a:r>
            <a:rPr lang="hu-HU" sz="1400" kern="1200" dirty="0" smtClean="0"/>
            <a:t> </a:t>
          </a:r>
          <a:r>
            <a:rPr lang="hu-HU" sz="1400" kern="1200" dirty="0" err="1" smtClean="0"/>
            <a:t>launch</a:t>
          </a:r>
          <a:r>
            <a:rPr lang="hu-HU" sz="1400" kern="1200" dirty="0" smtClean="0"/>
            <a:t> </a:t>
          </a:r>
          <a:r>
            <a:rPr lang="hu-HU" sz="1400" kern="1200" dirty="0" err="1" smtClean="0"/>
            <a:t>data</a:t>
          </a:r>
          <a:r>
            <a:rPr lang="hu-HU" sz="1400" kern="1200" dirty="0" smtClean="0"/>
            <a:t> </a:t>
          </a:r>
          <a:r>
            <a:rPr lang="hu-HU" sz="1400" kern="1200" dirty="0" err="1" smtClean="0"/>
            <a:t>from</a:t>
          </a:r>
          <a:r>
            <a:rPr lang="hu-HU" sz="1400" kern="1200" dirty="0" smtClean="0"/>
            <a:t> </a:t>
          </a:r>
          <a:r>
            <a:rPr lang="hu-HU" sz="1400" kern="1200" dirty="0" err="1" smtClean="0"/>
            <a:t>SpaceX</a:t>
          </a:r>
          <a:r>
            <a:rPr lang="hu-HU" sz="1400" kern="1200" dirty="0" smtClean="0"/>
            <a:t> API</a:t>
          </a:r>
          <a:endParaRPr lang="hu-HU" sz="1400" kern="1200" dirty="0"/>
        </a:p>
      </dsp:txBody>
      <dsp:txXfrm>
        <a:off x="983381" y="2110724"/>
        <a:ext cx="953839" cy="1197217"/>
      </dsp:txXfrm>
    </dsp:sp>
    <dsp:sp modelId="{6984A402-4D56-4240-A86E-BD4BCDA74F67}">
      <dsp:nvSpPr>
        <dsp:cNvPr id="0" name=""/>
        <dsp:cNvSpPr/>
      </dsp:nvSpPr>
      <dsp:spPr>
        <a:xfrm>
          <a:off x="5084" y="2220185"/>
          <a:ext cx="978296" cy="9782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hu-HU" sz="4500" kern="1200" dirty="0" smtClean="0"/>
            <a:t>1</a:t>
          </a:r>
          <a:endParaRPr lang="hu-HU" sz="4500" kern="1200" dirty="0"/>
        </a:p>
      </dsp:txBody>
      <dsp:txXfrm>
        <a:off x="148352" y="2363453"/>
        <a:ext cx="691760" cy="691760"/>
      </dsp:txXfrm>
    </dsp:sp>
    <dsp:sp modelId="{3234319A-6F14-4BC6-9331-6C17FB7E7B58}">
      <dsp:nvSpPr>
        <dsp:cNvPr id="0" name=""/>
        <dsp:cNvSpPr/>
      </dsp:nvSpPr>
      <dsp:spPr>
        <a:xfrm>
          <a:off x="3062262" y="1854178"/>
          <a:ext cx="1956593" cy="171030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lvl="0" algn="ctr" defTabSz="622300">
            <a:lnSpc>
              <a:spcPct val="90000"/>
            </a:lnSpc>
            <a:spcBef>
              <a:spcPct val="0"/>
            </a:spcBef>
            <a:spcAft>
              <a:spcPct val="35000"/>
            </a:spcAft>
          </a:pPr>
          <a:r>
            <a:rPr lang="hu-HU" sz="1400" kern="1200" dirty="0" err="1" smtClean="0"/>
            <a:t>Decode</a:t>
          </a:r>
          <a:r>
            <a:rPr lang="hu-HU" sz="1400" kern="1200" dirty="0" smtClean="0"/>
            <a:t> </a:t>
          </a:r>
          <a:r>
            <a:rPr lang="hu-HU" sz="1400" kern="1200" dirty="0" err="1" smtClean="0"/>
            <a:t>the</a:t>
          </a:r>
          <a:r>
            <a:rPr lang="hu-HU" sz="1400" kern="1200" dirty="0" smtClean="0"/>
            <a:t> </a:t>
          </a:r>
          <a:r>
            <a:rPr lang="hu-HU" sz="1400" kern="1200" dirty="0" err="1" smtClean="0"/>
            <a:t>response</a:t>
          </a:r>
          <a:r>
            <a:rPr lang="hu-HU" sz="1400" kern="1200" dirty="0" smtClean="0"/>
            <a:t> </a:t>
          </a:r>
          <a:r>
            <a:rPr lang="hu-HU" sz="1400" kern="1200" dirty="0" err="1" smtClean="0"/>
            <a:t>as</a:t>
          </a:r>
          <a:r>
            <a:rPr lang="hu-HU" sz="1400" kern="1200" dirty="0" smtClean="0"/>
            <a:t> JSON and </a:t>
          </a:r>
          <a:r>
            <a:rPr lang="hu-HU" sz="1400" kern="1200" dirty="0" err="1" smtClean="0"/>
            <a:t>convert</a:t>
          </a:r>
          <a:r>
            <a:rPr lang="hu-HU" sz="1400" kern="1200" dirty="0" smtClean="0"/>
            <a:t> </a:t>
          </a:r>
          <a:r>
            <a:rPr lang="hu-HU" sz="1400" kern="1200" dirty="0" err="1" smtClean="0"/>
            <a:t>it</a:t>
          </a:r>
          <a:r>
            <a:rPr lang="hu-HU" sz="1400" kern="1200" dirty="0" smtClean="0"/>
            <a:t> </a:t>
          </a:r>
          <a:r>
            <a:rPr lang="hu-HU" sz="1400" kern="1200" dirty="0" err="1" smtClean="0"/>
            <a:t>to</a:t>
          </a:r>
          <a:r>
            <a:rPr lang="hu-HU" sz="1400" kern="1200" dirty="0" smtClean="0"/>
            <a:t> a </a:t>
          </a:r>
          <a:r>
            <a:rPr lang="hu-HU" sz="1400" kern="1200" dirty="0" err="1" smtClean="0"/>
            <a:t>DataFrame</a:t>
          </a:r>
          <a:endParaRPr lang="hu-HU" sz="1400" kern="1200" dirty="0"/>
        </a:p>
      </dsp:txBody>
      <dsp:txXfrm>
        <a:off x="3551411" y="2110724"/>
        <a:ext cx="953839" cy="1197217"/>
      </dsp:txXfrm>
    </dsp:sp>
    <dsp:sp modelId="{E4D2E47A-80A6-4CD0-B17F-A40ABD8BCA93}">
      <dsp:nvSpPr>
        <dsp:cNvPr id="0" name=""/>
        <dsp:cNvSpPr/>
      </dsp:nvSpPr>
      <dsp:spPr>
        <a:xfrm>
          <a:off x="2573114" y="2220185"/>
          <a:ext cx="978296" cy="9782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hu-HU" sz="4500" kern="1200" dirty="0" smtClean="0"/>
            <a:t>2</a:t>
          </a:r>
          <a:endParaRPr lang="hu-HU" sz="4500" kern="1200" dirty="0"/>
        </a:p>
      </dsp:txBody>
      <dsp:txXfrm>
        <a:off x="2716382" y="2363453"/>
        <a:ext cx="691760" cy="691760"/>
      </dsp:txXfrm>
    </dsp:sp>
    <dsp:sp modelId="{EC5D8D72-03A7-4D79-BAB0-9CD159E60D46}">
      <dsp:nvSpPr>
        <dsp:cNvPr id="0" name=""/>
        <dsp:cNvSpPr/>
      </dsp:nvSpPr>
      <dsp:spPr>
        <a:xfrm>
          <a:off x="5633989" y="1877729"/>
          <a:ext cx="1956593" cy="171030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lvl="0" algn="ctr" defTabSz="622300">
            <a:lnSpc>
              <a:spcPct val="90000"/>
            </a:lnSpc>
            <a:spcBef>
              <a:spcPct val="0"/>
            </a:spcBef>
            <a:spcAft>
              <a:spcPct val="35000"/>
            </a:spcAft>
          </a:pPr>
          <a:r>
            <a:rPr lang="hu-HU" sz="1400" kern="1200" dirty="0" err="1" smtClean="0"/>
            <a:t>Pre-process</a:t>
          </a:r>
          <a:r>
            <a:rPr lang="hu-HU" sz="1400" kern="1200" dirty="0" smtClean="0"/>
            <a:t> </a:t>
          </a:r>
          <a:r>
            <a:rPr lang="hu-HU" sz="1400" kern="1200" dirty="0" err="1" smtClean="0"/>
            <a:t>the</a:t>
          </a:r>
          <a:r>
            <a:rPr lang="hu-HU" sz="1400" kern="1200" dirty="0" smtClean="0"/>
            <a:t> </a:t>
          </a:r>
          <a:r>
            <a:rPr lang="hu-HU" sz="1400" kern="1200" dirty="0" err="1" smtClean="0"/>
            <a:t>data</a:t>
          </a:r>
          <a:r>
            <a:rPr lang="hu-HU" sz="1400" kern="1200" dirty="0" smtClean="0"/>
            <a:t> and </a:t>
          </a:r>
          <a:r>
            <a:rPr lang="hu-HU" sz="1400" kern="1200" dirty="0" err="1" smtClean="0"/>
            <a:t>correct</a:t>
          </a:r>
          <a:r>
            <a:rPr lang="hu-HU" sz="1400" kern="1200" dirty="0" smtClean="0"/>
            <a:t> </a:t>
          </a:r>
          <a:r>
            <a:rPr lang="hu-HU" sz="1400" kern="1200" dirty="0" err="1" smtClean="0"/>
            <a:t>column</a:t>
          </a:r>
          <a:r>
            <a:rPr lang="hu-HU" sz="1400" kern="1200" dirty="0" smtClean="0"/>
            <a:t> </a:t>
          </a:r>
          <a:r>
            <a:rPr lang="hu-HU" sz="1400" kern="1200" dirty="0" err="1" smtClean="0"/>
            <a:t>names</a:t>
          </a:r>
          <a:endParaRPr lang="hu-HU" sz="1400" kern="1200" dirty="0"/>
        </a:p>
      </dsp:txBody>
      <dsp:txXfrm>
        <a:off x="6123138" y="2134275"/>
        <a:ext cx="953839" cy="1197217"/>
      </dsp:txXfrm>
    </dsp:sp>
    <dsp:sp modelId="{07432165-94FA-4789-9E41-4896970878C1}">
      <dsp:nvSpPr>
        <dsp:cNvPr id="0" name=""/>
        <dsp:cNvSpPr/>
      </dsp:nvSpPr>
      <dsp:spPr>
        <a:xfrm>
          <a:off x="5141143" y="2220185"/>
          <a:ext cx="978296" cy="9782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hu-HU" sz="4500" kern="1200" dirty="0" smtClean="0"/>
            <a:t>3</a:t>
          </a:r>
          <a:endParaRPr lang="hu-HU" sz="4500" kern="1200" dirty="0"/>
        </a:p>
      </dsp:txBody>
      <dsp:txXfrm>
        <a:off x="5284411" y="2363453"/>
        <a:ext cx="691760" cy="691760"/>
      </dsp:txXfrm>
    </dsp:sp>
    <dsp:sp modelId="{3AF81732-7790-46A3-94F7-0BD2DCF7DD29}">
      <dsp:nvSpPr>
        <dsp:cNvPr id="0" name=""/>
        <dsp:cNvSpPr/>
      </dsp:nvSpPr>
      <dsp:spPr>
        <a:xfrm>
          <a:off x="8202019" y="1877729"/>
          <a:ext cx="1956593" cy="171030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lvl="0" algn="ctr" defTabSz="622300">
            <a:lnSpc>
              <a:spcPct val="90000"/>
            </a:lnSpc>
            <a:spcBef>
              <a:spcPct val="0"/>
            </a:spcBef>
            <a:spcAft>
              <a:spcPct val="35000"/>
            </a:spcAft>
          </a:pPr>
          <a:r>
            <a:rPr lang="hu-HU" sz="1400" kern="1200" dirty="0" err="1" smtClean="0"/>
            <a:t>Construct</a:t>
          </a:r>
          <a:r>
            <a:rPr lang="hu-HU" sz="1400" kern="1200" dirty="0" smtClean="0"/>
            <a:t> </a:t>
          </a:r>
          <a:r>
            <a:rPr lang="hu-HU" sz="1400" kern="1200" dirty="0" err="1" smtClean="0"/>
            <a:t>adataset</a:t>
          </a:r>
          <a:r>
            <a:rPr lang="hu-HU" sz="1400" kern="1200" dirty="0" smtClean="0"/>
            <a:t> </a:t>
          </a:r>
          <a:r>
            <a:rPr lang="hu-HU" sz="1400" kern="1200" dirty="0" err="1" smtClean="0"/>
            <a:t>using</a:t>
          </a:r>
          <a:r>
            <a:rPr lang="hu-HU" sz="1400" kern="1200" dirty="0" smtClean="0"/>
            <a:t> </a:t>
          </a:r>
          <a:r>
            <a:rPr lang="hu-HU" sz="1400" kern="1200" dirty="0" err="1" smtClean="0"/>
            <a:t>the</a:t>
          </a:r>
          <a:r>
            <a:rPr lang="hu-HU" sz="1400" kern="1200" dirty="0" smtClean="0"/>
            <a:t> </a:t>
          </a:r>
          <a:r>
            <a:rPr lang="hu-HU" sz="1400" kern="1200" dirty="0" err="1" smtClean="0"/>
            <a:t>obtained</a:t>
          </a:r>
          <a:r>
            <a:rPr lang="hu-HU" sz="1400" kern="1200" dirty="0" smtClean="0"/>
            <a:t> </a:t>
          </a:r>
          <a:r>
            <a:rPr lang="hu-HU" sz="1400" kern="1200" dirty="0" err="1" smtClean="0"/>
            <a:t>data</a:t>
          </a:r>
          <a:r>
            <a:rPr lang="hu-HU" sz="1400" kern="1200" dirty="0" smtClean="0"/>
            <a:t>	</a:t>
          </a:r>
          <a:endParaRPr lang="hu-HU" sz="1400" kern="1200" dirty="0"/>
        </a:p>
      </dsp:txBody>
      <dsp:txXfrm>
        <a:off x="8691167" y="2134275"/>
        <a:ext cx="953839" cy="1197217"/>
      </dsp:txXfrm>
    </dsp:sp>
    <dsp:sp modelId="{707A71C5-1849-4740-9B3B-E60DFFA5A9C4}">
      <dsp:nvSpPr>
        <dsp:cNvPr id="0" name=""/>
        <dsp:cNvSpPr/>
      </dsp:nvSpPr>
      <dsp:spPr>
        <a:xfrm>
          <a:off x="7709172" y="2220185"/>
          <a:ext cx="978296" cy="9782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hu-HU" sz="4500" kern="1200" dirty="0" smtClean="0"/>
            <a:t>4</a:t>
          </a:r>
          <a:endParaRPr lang="hu-HU" sz="4500" kern="1200" dirty="0"/>
        </a:p>
      </dsp:txBody>
      <dsp:txXfrm>
        <a:off x="7852440" y="2363453"/>
        <a:ext cx="691760" cy="69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36A6C-84BD-4492-AE8F-3B2E472F52ED}">
      <dsp:nvSpPr>
        <dsp:cNvPr id="0" name=""/>
        <dsp:cNvSpPr/>
      </dsp:nvSpPr>
      <dsp:spPr>
        <a:xfrm>
          <a:off x="659804" y="1564501"/>
          <a:ext cx="2619375" cy="228966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hu-HU" sz="1800" kern="1200" dirty="0" err="1" smtClean="0"/>
            <a:t>Request</a:t>
          </a:r>
          <a:r>
            <a:rPr lang="hu-HU" sz="1800" kern="1200" dirty="0" smtClean="0"/>
            <a:t> </a:t>
          </a:r>
          <a:r>
            <a:rPr lang="hu-HU" sz="1800" kern="1200" dirty="0" err="1" smtClean="0"/>
            <a:t>the</a:t>
          </a:r>
          <a:r>
            <a:rPr lang="hu-HU" sz="1800" kern="1200" dirty="0" smtClean="0"/>
            <a:t> Falcon9 </a:t>
          </a:r>
          <a:r>
            <a:rPr lang="hu-HU" sz="1800" kern="1200" dirty="0" err="1" smtClean="0"/>
            <a:t>Lunch</a:t>
          </a:r>
          <a:r>
            <a:rPr lang="hu-HU" sz="1800" kern="1200" dirty="0" smtClean="0"/>
            <a:t> </a:t>
          </a:r>
          <a:r>
            <a:rPr lang="hu-HU" sz="1800" kern="1200" dirty="0" err="1" smtClean="0"/>
            <a:t>Wiki</a:t>
          </a:r>
          <a:r>
            <a:rPr lang="hu-HU" sz="1800" kern="1200" dirty="0" smtClean="0"/>
            <a:t> </a:t>
          </a:r>
          <a:r>
            <a:rPr lang="hu-HU" sz="1800" kern="1200" dirty="0" err="1" smtClean="0"/>
            <a:t>page</a:t>
          </a:r>
          <a:endParaRPr lang="hu-HU" sz="1800" kern="1200" dirty="0"/>
        </a:p>
      </dsp:txBody>
      <dsp:txXfrm>
        <a:off x="1314648" y="1907950"/>
        <a:ext cx="1276945" cy="1602765"/>
      </dsp:txXfrm>
    </dsp:sp>
    <dsp:sp modelId="{6984A402-4D56-4240-A86E-BD4BCDA74F67}">
      <dsp:nvSpPr>
        <dsp:cNvPr id="0" name=""/>
        <dsp:cNvSpPr/>
      </dsp:nvSpPr>
      <dsp:spPr>
        <a:xfrm>
          <a:off x="4960" y="2054489"/>
          <a:ext cx="1309687" cy="1309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2667000">
            <a:lnSpc>
              <a:spcPct val="90000"/>
            </a:lnSpc>
            <a:spcBef>
              <a:spcPct val="0"/>
            </a:spcBef>
            <a:spcAft>
              <a:spcPct val="35000"/>
            </a:spcAft>
          </a:pPr>
          <a:r>
            <a:rPr lang="hu-HU" sz="6000" kern="1200" dirty="0" smtClean="0"/>
            <a:t>1</a:t>
          </a:r>
          <a:endParaRPr lang="hu-HU" sz="6000" kern="1200" dirty="0"/>
        </a:p>
      </dsp:txBody>
      <dsp:txXfrm>
        <a:off x="196759" y="2246288"/>
        <a:ext cx="926089" cy="926089"/>
      </dsp:txXfrm>
    </dsp:sp>
    <dsp:sp modelId="{3234319A-6F14-4BC6-9331-6C17FB7E7B58}">
      <dsp:nvSpPr>
        <dsp:cNvPr id="0" name=""/>
        <dsp:cNvSpPr/>
      </dsp:nvSpPr>
      <dsp:spPr>
        <a:xfrm>
          <a:off x="4097734" y="1564501"/>
          <a:ext cx="2619375" cy="228966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hu-HU" sz="1800" kern="1200" dirty="0" err="1" smtClean="0"/>
            <a:t>Extract</a:t>
          </a:r>
          <a:r>
            <a:rPr lang="hu-HU" sz="1800" kern="1200" dirty="0" smtClean="0"/>
            <a:t> </a:t>
          </a:r>
          <a:r>
            <a:rPr lang="hu-HU" sz="1800" kern="1200" dirty="0" err="1" smtClean="0"/>
            <a:t>all</a:t>
          </a:r>
          <a:r>
            <a:rPr lang="hu-HU" sz="1800" kern="1200" dirty="0" smtClean="0"/>
            <a:t> </a:t>
          </a:r>
          <a:r>
            <a:rPr lang="hu-HU" sz="1800" kern="1200" dirty="0" err="1" smtClean="0"/>
            <a:t>column</a:t>
          </a:r>
          <a:r>
            <a:rPr lang="hu-HU" sz="1800" kern="1200" dirty="0" smtClean="0"/>
            <a:t> </a:t>
          </a:r>
          <a:r>
            <a:rPr lang="hu-HU" sz="1800" kern="1200" dirty="0" err="1" smtClean="0"/>
            <a:t>names</a:t>
          </a:r>
          <a:r>
            <a:rPr lang="hu-HU" sz="1800" kern="1200" dirty="0" smtClean="0"/>
            <a:t> </a:t>
          </a:r>
          <a:r>
            <a:rPr lang="hu-HU" sz="1800" kern="1200" dirty="0" err="1" smtClean="0"/>
            <a:t>from</a:t>
          </a:r>
          <a:r>
            <a:rPr lang="hu-HU" sz="1800" kern="1200" dirty="0" smtClean="0"/>
            <a:t> </a:t>
          </a:r>
          <a:r>
            <a:rPr lang="hu-HU" sz="1800" kern="1200" dirty="0" err="1" smtClean="0"/>
            <a:t>the</a:t>
          </a:r>
          <a:r>
            <a:rPr lang="hu-HU" sz="1800" kern="1200" dirty="0" smtClean="0"/>
            <a:t> HTML </a:t>
          </a:r>
          <a:r>
            <a:rPr lang="hu-HU" sz="1800" kern="1200" dirty="0" err="1" smtClean="0"/>
            <a:t>header</a:t>
          </a:r>
          <a:endParaRPr lang="hu-HU" sz="1800" kern="1200" dirty="0"/>
        </a:p>
      </dsp:txBody>
      <dsp:txXfrm>
        <a:off x="4752578" y="1907950"/>
        <a:ext cx="1276945" cy="1602765"/>
      </dsp:txXfrm>
    </dsp:sp>
    <dsp:sp modelId="{E4D2E47A-80A6-4CD0-B17F-A40ABD8BCA93}">
      <dsp:nvSpPr>
        <dsp:cNvPr id="0" name=""/>
        <dsp:cNvSpPr/>
      </dsp:nvSpPr>
      <dsp:spPr>
        <a:xfrm>
          <a:off x="3442890" y="2054489"/>
          <a:ext cx="1309687" cy="1309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2667000">
            <a:lnSpc>
              <a:spcPct val="90000"/>
            </a:lnSpc>
            <a:spcBef>
              <a:spcPct val="0"/>
            </a:spcBef>
            <a:spcAft>
              <a:spcPct val="35000"/>
            </a:spcAft>
          </a:pPr>
          <a:r>
            <a:rPr lang="hu-HU" sz="6000" kern="1200" dirty="0" smtClean="0"/>
            <a:t>2</a:t>
          </a:r>
          <a:endParaRPr lang="hu-HU" sz="6000" kern="1200" dirty="0"/>
        </a:p>
      </dsp:txBody>
      <dsp:txXfrm>
        <a:off x="3634689" y="2246288"/>
        <a:ext cx="926089" cy="926089"/>
      </dsp:txXfrm>
    </dsp:sp>
    <dsp:sp modelId="{EC5D8D72-03A7-4D79-BAB0-9CD159E60D46}">
      <dsp:nvSpPr>
        <dsp:cNvPr id="0" name=""/>
        <dsp:cNvSpPr/>
      </dsp:nvSpPr>
      <dsp:spPr>
        <a:xfrm>
          <a:off x="7540614" y="1596030"/>
          <a:ext cx="2619375" cy="228966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hu-HU" sz="1800" kern="1200" dirty="0" err="1" smtClean="0"/>
            <a:t>Create</a:t>
          </a:r>
          <a:r>
            <a:rPr lang="hu-HU" sz="1800" kern="1200" dirty="0" smtClean="0"/>
            <a:t> a </a:t>
          </a:r>
          <a:r>
            <a:rPr lang="hu-HU" sz="1800" kern="1200" dirty="0" err="1" smtClean="0"/>
            <a:t>FataFrame</a:t>
          </a:r>
          <a:r>
            <a:rPr lang="hu-HU" sz="1800" kern="1200" dirty="0" smtClean="0"/>
            <a:t> </a:t>
          </a:r>
          <a:r>
            <a:rPr lang="hu-HU" sz="1800" kern="1200" dirty="0" err="1" smtClean="0"/>
            <a:t>by</a:t>
          </a:r>
          <a:r>
            <a:rPr lang="hu-HU" sz="1800" kern="1200" dirty="0" smtClean="0"/>
            <a:t> </a:t>
          </a:r>
          <a:r>
            <a:rPr lang="hu-HU" sz="1800" kern="1200" dirty="0" err="1" smtClean="0"/>
            <a:t>prasing</a:t>
          </a:r>
          <a:r>
            <a:rPr lang="hu-HU" sz="1800" kern="1200" dirty="0" smtClean="0"/>
            <a:t> </a:t>
          </a:r>
          <a:r>
            <a:rPr lang="hu-HU" sz="1800" kern="1200" dirty="0" err="1" smtClean="0"/>
            <a:t>the</a:t>
          </a:r>
          <a:r>
            <a:rPr lang="hu-HU" sz="1800" kern="1200" dirty="0" smtClean="0"/>
            <a:t> </a:t>
          </a:r>
          <a:r>
            <a:rPr lang="hu-HU" sz="1800" kern="1200" dirty="0" err="1" smtClean="0"/>
            <a:t>launch</a:t>
          </a:r>
          <a:r>
            <a:rPr lang="hu-HU" sz="1800" kern="1200" dirty="0" smtClean="0"/>
            <a:t> HTML </a:t>
          </a:r>
          <a:r>
            <a:rPr lang="hu-HU" sz="1800" kern="1200" dirty="0" err="1" smtClean="0"/>
            <a:t>tables</a:t>
          </a:r>
          <a:endParaRPr lang="hu-HU" sz="1800" kern="1200" dirty="0"/>
        </a:p>
      </dsp:txBody>
      <dsp:txXfrm>
        <a:off x="8195458" y="1939479"/>
        <a:ext cx="1276945" cy="1602765"/>
      </dsp:txXfrm>
    </dsp:sp>
    <dsp:sp modelId="{07432165-94FA-4789-9E41-4896970878C1}">
      <dsp:nvSpPr>
        <dsp:cNvPr id="0" name=""/>
        <dsp:cNvSpPr/>
      </dsp:nvSpPr>
      <dsp:spPr>
        <a:xfrm>
          <a:off x="6880820" y="2054489"/>
          <a:ext cx="1309687" cy="1309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2667000">
            <a:lnSpc>
              <a:spcPct val="90000"/>
            </a:lnSpc>
            <a:spcBef>
              <a:spcPct val="0"/>
            </a:spcBef>
            <a:spcAft>
              <a:spcPct val="35000"/>
            </a:spcAft>
          </a:pPr>
          <a:r>
            <a:rPr lang="hu-HU" sz="6000" kern="1200" dirty="0" smtClean="0"/>
            <a:t>3</a:t>
          </a:r>
          <a:endParaRPr lang="hu-HU" sz="6000" kern="1200" dirty="0"/>
        </a:p>
      </dsp:txBody>
      <dsp:txXfrm>
        <a:off x="7072619" y="2246288"/>
        <a:ext cx="926089" cy="926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FF516-6213-4434-8AEB-32094DDD6A02}">
      <dsp:nvSpPr>
        <dsp:cNvPr id="0" name=""/>
        <dsp:cNvSpPr/>
      </dsp:nvSpPr>
      <dsp:spPr>
        <a:xfrm>
          <a:off x="3378832" y="1803010"/>
          <a:ext cx="1370334" cy="1370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hu-HU" sz="1600" kern="1200" dirty="0" smtClean="0"/>
            <a:t>and </a:t>
          </a:r>
          <a:r>
            <a:rPr lang="hu-HU" sz="1600" kern="1200" dirty="0" err="1" smtClean="0"/>
            <a:t>occurence</a:t>
          </a:r>
          <a:r>
            <a:rPr lang="hu-HU" sz="1600" kern="1200" dirty="0" smtClean="0"/>
            <a:t> of </a:t>
          </a:r>
          <a:r>
            <a:rPr lang="hu-HU" sz="1600" kern="1200" dirty="0" err="1" smtClean="0"/>
            <a:t>each</a:t>
          </a:r>
          <a:r>
            <a:rPr lang="hu-HU" sz="1600" kern="1200" dirty="0" smtClean="0"/>
            <a:t> </a:t>
          </a:r>
          <a:r>
            <a:rPr lang="hu-HU" sz="1600" kern="1200" dirty="0" err="1" smtClean="0"/>
            <a:t>orbit</a:t>
          </a:r>
          <a:endParaRPr lang="hu-HU" sz="1600" kern="1200" dirty="0"/>
        </a:p>
      </dsp:txBody>
      <dsp:txXfrm>
        <a:off x="3579513" y="2003691"/>
        <a:ext cx="968972" cy="968972"/>
      </dsp:txXfrm>
    </dsp:sp>
    <dsp:sp modelId="{E9281FD0-90F6-4A37-8658-669C0C18D5BE}">
      <dsp:nvSpPr>
        <dsp:cNvPr id="0" name=""/>
        <dsp:cNvSpPr/>
      </dsp:nvSpPr>
      <dsp:spPr>
        <a:xfrm rot="16200000">
          <a:off x="3856913" y="1580749"/>
          <a:ext cx="414173" cy="30346"/>
        </a:xfrm>
        <a:custGeom>
          <a:avLst/>
          <a:gdLst/>
          <a:ahLst/>
          <a:cxnLst/>
          <a:rect l="0" t="0" r="0" b="0"/>
          <a:pathLst>
            <a:path>
              <a:moveTo>
                <a:pt x="0" y="15173"/>
              </a:moveTo>
              <a:lnTo>
                <a:pt x="414173" y="1517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hu-HU" sz="500" kern="1200" dirty="0"/>
        </a:p>
      </dsp:txBody>
      <dsp:txXfrm>
        <a:off x="4053645" y="1585569"/>
        <a:ext cx="20708" cy="20708"/>
      </dsp:txXfrm>
    </dsp:sp>
    <dsp:sp modelId="{8828B736-7C80-4D6E-B198-CAC4F6DB5F17}">
      <dsp:nvSpPr>
        <dsp:cNvPr id="0" name=""/>
        <dsp:cNvSpPr/>
      </dsp:nvSpPr>
      <dsp:spPr>
        <a:xfrm>
          <a:off x="3378832" y="18501"/>
          <a:ext cx="1370334" cy="1370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hu-HU" sz="1300" kern="1200" dirty="0" smtClean="0"/>
            <a:t>of </a:t>
          </a:r>
          <a:r>
            <a:rPr lang="hu-HU" sz="1300" kern="1200" dirty="0" err="1" smtClean="0"/>
            <a:t>lunches</a:t>
          </a:r>
          <a:r>
            <a:rPr lang="hu-HU" sz="1300" kern="1200" dirty="0" smtClean="0"/>
            <a:t> </a:t>
          </a:r>
          <a:r>
            <a:rPr lang="hu-HU" sz="1300" kern="1200" dirty="0" err="1" smtClean="0"/>
            <a:t>on</a:t>
          </a:r>
          <a:r>
            <a:rPr lang="hu-HU" sz="1300" kern="1200" dirty="0" smtClean="0"/>
            <a:t> </a:t>
          </a:r>
          <a:r>
            <a:rPr lang="hu-HU" sz="1300" kern="1200" dirty="0" err="1" smtClean="0"/>
            <a:t>each</a:t>
          </a:r>
          <a:r>
            <a:rPr lang="hu-HU" sz="1300" kern="1200" dirty="0" smtClean="0"/>
            <a:t> site</a:t>
          </a:r>
          <a:endParaRPr lang="hu-HU" sz="1300" kern="1200" dirty="0"/>
        </a:p>
      </dsp:txBody>
      <dsp:txXfrm>
        <a:off x="3579513" y="219182"/>
        <a:ext cx="968972" cy="968972"/>
      </dsp:txXfrm>
    </dsp:sp>
    <dsp:sp modelId="{5F2D7235-DB33-43EF-85AB-F8BDB9396D2D}">
      <dsp:nvSpPr>
        <dsp:cNvPr id="0" name=""/>
        <dsp:cNvSpPr/>
      </dsp:nvSpPr>
      <dsp:spPr>
        <a:xfrm>
          <a:off x="4749167" y="2473004"/>
          <a:ext cx="414173" cy="30346"/>
        </a:xfrm>
        <a:custGeom>
          <a:avLst/>
          <a:gdLst/>
          <a:ahLst/>
          <a:cxnLst/>
          <a:rect l="0" t="0" r="0" b="0"/>
          <a:pathLst>
            <a:path>
              <a:moveTo>
                <a:pt x="0" y="15173"/>
              </a:moveTo>
              <a:lnTo>
                <a:pt x="414173" y="1517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hu-HU" sz="500" kern="1200" dirty="0"/>
        </a:p>
      </dsp:txBody>
      <dsp:txXfrm>
        <a:off x="4945899" y="2477823"/>
        <a:ext cx="20708" cy="20708"/>
      </dsp:txXfrm>
    </dsp:sp>
    <dsp:sp modelId="{F025CC5E-2C79-48ED-B2BC-7AF8D86B25E5}">
      <dsp:nvSpPr>
        <dsp:cNvPr id="0" name=""/>
        <dsp:cNvSpPr/>
      </dsp:nvSpPr>
      <dsp:spPr>
        <a:xfrm>
          <a:off x="5163340" y="1803010"/>
          <a:ext cx="1370334" cy="1370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hu-HU" sz="1300" kern="1200" dirty="0" err="1" smtClean="0"/>
            <a:t>Create</a:t>
          </a:r>
          <a:r>
            <a:rPr lang="hu-HU" sz="1300" kern="1200" dirty="0" smtClean="0"/>
            <a:t> </a:t>
          </a:r>
          <a:r>
            <a:rPr lang="hu-HU" sz="1300" kern="1200" dirty="0" err="1" smtClean="0"/>
            <a:t>landing</a:t>
          </a:r>
          <a:r>
            <a:rPr lang="hu-HU" sz="1300" kern="1200" dirty="0" smtClean="0"/>
            <a:t> </a:t>
          </a:r>
          <a:r>
            <a:rPr lang="hu-HU" sz="1300" kern="1200" dirty="0" err="1" smtClean="0"/>
            <a:t>outcome</a:t>
          </a:r>
          <a:r>
            <a:rPr lang="hu-HU" sz="1300" kern="1200" dirty="0" smtClean="0"/>
            <a:t> </a:t>
          </a:r>
          <a:r>
            <a:rPr lang="hu-HU" sz="1300" kern="1200" dirty="0" err="1" smtClean="0"/>
            <a:t>label</a:t>
          </a:r>
          <a:endParaRPr lang="hu-HU" sz="1300" kern="1200" dirty="0"/>
        </a:p>
      </dsp:txBody>
      <dsp:txXfrm>
        <a:off x="5364021" y="2003691"/>
        <a:ext cx="968972" cy="968972"/>
      </dsp:txXfrm>
    </dsp:sp>
    <dsp:sp modelId="{FE191DEE-BD17-4EE1-83AE-5A9E2F961504}">
      <dsp:nvSpPr>
        <dsp:cNvPr id="0" name=""/>
        <dsp:cNvSpPr/>
      </dsp:nvSpPr>
      <dsp:spPr>
        <a:xfrm rot="5400000">
          <a:off x="3856913" y="3365258"/>
          <a:ext cx="414173" cy="30346"/>
        </a:xfrm>
        <a:custGeom>
          <a:avLst/>
          <a:gdLst/>
          <a:ahLst/>
          <a:cxnLst/>
          <a:rect l="0" t="0" r="0" b="0"/>
          <a:pathLst>
            <a:path>
              <a:moveTo>
                <a:pt x="0" y="15173"/>
              </a:moveTo>
              <a:lnTo>
                <a:pt x="414173" y="1517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hu-HU" sz="500" kern="1200"/>
        </a:p>
      </dsp:txBody>
      <dsp:txXfrm>
        <a:off x="4053645" y="3370077"/>
        <a:ext cx="20708" cy="20708"/>
      </dsp:txXfrm>
    </dsp:sp>
    <dsp:sp modelId="{3662B355-F8F3-488E-ACAC-530B7EA78B69}">
      <dsp:nvSpPr>
        <dsp:cNvPr id="0" name=""/>
        <dsp:cNvSpPr/>
      </dsp:nvSpPr>
      <dsp:spPr>
        <a:xfrm>
          <a:off x="3378832" y="3587518"/>
          <a:ext cx="1370334" cy="1370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hu-HU" sz="1300" kern="1200" dirty="0" smtClean="0"/>
            <a:t>and </a:t>
          </a:r>
          <a:r>
            <a:rPr lang="hu-HU" sz="1300" kern="1200" dirty="0" err="1" smtClean="0"/>
            <a:t>occurence</a:t>
          </a:r>
          <a:r>
            <a:rPr lang="hu-HU" sz="1300" kern="1200" dirty="0" smtClean="0"/>
            <a:t> of </a:t>
          </a:r>
          <a:r>
            <a:rPr lang="hu-HU" sz="1300" kern="1200" dirty="0" err="1" smtClean="0"/>
            <a:t>mission</a:t>
          </a:r>
          <a:r>
            <a:rPr lang="hu-HU" sz="1300" kern="1200" dirty="0" smtClean="0"/>
            <a:t> </a:t>
          </a:r>
          <a:r>
            <a:rPr lang="hu-HU" sz="1300" kern="1200" dirty="0" err="1" smtClean="0"/>
            <a:t>outcome</a:t>
          </a:r>
          <a:r>
            <a:rPr lang="hu-HU" sz="1300" kern="1200" dirty="0" smtClean="0"/>
            <a:t> per </a:t>
          </a:r>
          <a:r>
            <a:rPr lang="hu-HU" sz="1300" kern="1200" dirty="0" err="1" smtClean="0"/>
            <a:t>orbit</a:t>
          </a:r>
          <a:r>
            <a:rPr lang="hu-HU" sz="1300" kern="1200" dirty="0" smtClean="0"/>
            <a:t> </a:t>
          </a:r>
          <a:r>
            <a:rPr lang="hu-HU" sz="1300" kern="1200" dirty="0" err="1" smtClean="0"/>
            <a:t>type</a:t>
          </a:r>
          <a:endParaRPr lang="hu-HU" sz="1300" kern="1200" dirty="0"/>
        </a:p>
      </dsp:txBody>
      <dsp:txXfrm>
        <a:off x="3579513" y="3788199"/>
        <a:ext cx="968972" cy="968972"/>
      </dsp:txXfrm>
    </dsp:sp>
    <dsp:sp modelId="{7453C733-6281-4F60-A1F3-1638A62ACD30}">
      <dsp:nvSpPr>
        <dsp:cNvPr id="0" name=""/>
        <dsp:cNvSpPr/>
      </dsp:nvSpPr>
      <dsp:spPr>
        <a:xfrm rot="10800000">
          <a:off x="2964659" y="2473004"/>
          <a:ext cx="414173" cy="30346"/>
        </a:xfrm>
        <a:custGeom>
          <a:avLst/>
          <a:gdLst/>
          <a:ahLst/>
          <a:cxnLst/>
          <a:rect l="0" t="0" r="0" b="0"/>
          <a:pathLst>
            <a:path>
              <a:moveTo>
                <a:pt x="0" y="15173"/>
              </a:moveTo>
              <a:lnTo>
                <a:pt x="414173" y="1517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hu-HU" sz="500" kern="1200"/>
        </a:p>
      </dsp:txBody>
      <dsp:txXfrm rot="10800000">
        <a:off x="3161391" y="2477823"/>
        <a:ext cx="20708" cy="20708"/>
      </dsp:txXfrm>
    </dsp:sp>
    <dsp:sp modelId="{59DF3725-614D-492B-BDCF-49283F16117C}">
      <dsp:nvSpPr>
        <dsp:cNvPr id="0" name=""/>
        <dsp:cNvSpPr/>
      </dsp:nvSpPr>
      <dsp:spPr>
        <a:xfrm>
          <a:off x="1594324" y="1803010"/>
          <a:ext cx="1370334" cy="1370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hu-HU" sz="1300" kern="1200" dirty="0" err="1" smtClean="0"/>
            <a:t>Handling</a:t>
          </a:r>
          <a:r>
            <a:rPr lang="hu-HU" sz="1300" kern="1200" dirty="0" smtClean="0"/>
            <a:t> </a:t>
          </a:r>
          <a:r>
            <a:rPr lang="hu-HU" sz="1300" kern="1200" dirty="0" err="1" smtClean="0"/>
            <a:t>missing</a:t>
          </a:r>
          <a:r>
            <a:rPr lang="hu-HU" sz="1300" kern="1200" dirty="0" smtClean="0"/>
            <a:t> </a:t>
          </a:r>
          <a:r>
            <a:rPr lang="hu-HU" sz="1300" kern="1200" dirty="0" err="1" smtClean="0"/>
            <a:t>data</a:t>
          </a:r>
          <a:endParaRPr lang="hu-HU" sz="1300" kern="1200" dirty="0"/>
        </a:p>
      </dsp:txBody>
      <dsp:txXfrm>
        <a:off x="1795005" y="2003691"/>
        <a:ext cx="968972" cy="9689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36A6C-84BD-4492-AE8F-3B2E472F52ED}">
      <dsp:nvSpPr>
        <dsp:cNvPr id="0" name=""/>
        <dsp:cNvSpPr/>
      </dsp:nvSpPr>
      <dsp:spPr>
        <a:xfrm>
          <a:off x="449263" y="2305838"/>
          <a:ext cx="1776734" cy="155308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lvl="0" algn="ctr" defTabSz="444500">
            <a:lnSpc>
              <a:spcPct val="90000"/>
            </a:lnSpc>
            <a:spcBef>
              <a:spcPct val="0"/>
            </a:spcBef>
            <a:spcAft>
              <a:spcPct val="35000"/>
            </a:spcAft>
          </a:pPr>
          <a:r>
            <a:rPr lang="hu-HU" sz="1000" kern="1200" dirty="0" err="1" smtClean="0"/>
            <a:t>Create</a:t>
          </a:r>
          <a:r>
            <a:rPr lang="hu-HU" sz="1000" kern="1200" dirty="0" smtClean="0"/>
            <a:t> a </a:t>
          </a:r>
          <a:r>
            <a:rPr lang="hu-HU" sz="1000" kern="1200" dirty="0" err="1" smtClean="0"/>
            <a:t>variable</a:t>
          </a:r>
          <a:r>
            <a:rPr lang="hu-HU" sz="1000" kern="1200" dirty="0" smtClean="0"/>
            <a:t> Y and </a:t>
          </a:r>
          <a:r>
            <a:rPr lang="hu-HU" sz="1000" kern="1200" dirty="0" err="1" smtClean="0"/>
            <a:t>standardize</a:t>
          </a:r>
          <a:r>
            <a:rPr lang="hu-HU" sz="1000" kern="1200" dirty="0" smtClean="0"/>
            <a:t> </a:t>
          </a:r>
          <a:r>
            <a:rPr lang="hu-HU" sz="1000" kern="1200" dirty="0" err="1" smtClean="0"/>
            <a:t>the</a:t>
          </a:r>
          <a:r>
            <a:rPr lang="hu-HU" sz="1000" kern="1200" dirty="0" smtClean="0"/>
            <a:t> </a:t>
          </a:r>
          <a:r>
            <a:rPr lang="hu-HU" sz="1000" kern="1200" dirty="0" err="1" smtClean="0"/>
            <a:t>variable</a:t>
          </a:r>
          <a:r>
            <a:rPr lang="hu-HU" sz="1000" kern="1200" dirty="0" smtClean="0"/>
            <a:t> </a:t>
          </a:r>
          <a:r>
            <a:rPr lang="hu-HU" sz="1000" kern="1200" dirty="0" err="1" smtClean="0"/>
            <a:t>assigned</a:t>
          </a:r>
          <a:r>
            <a:rPr lang="hu-HU" sz="1000" kern="1200" dirty="0" smtClean="0"/>
            <a:t> </a:t>
          </a:r>
          <a:r>
            <a:rPr lang="hu-HU" sz="1000" kern="1200" dirty="0" err="1" smtClean="0"/>
            <a:t>to</a:t>
          </a:r>
          <a:r>
            <a:rPr lang="hu-HU" sz="1000" kern="1200" dirty="0" smtClean="0"/>
            <a:t> X</a:t>
          </a:r>
          <a:endParaRPr lang="hu-HU" sz="1000" kern="1200" dirty="0"/>
        </a:p>
      </dsp:txBody>
      <dsp:txXfrm>
        <a:off x="893447" y="2538801"/>
        <a:ext cx="866158" cy="1087163"/>
      </dsp:txXfrm>
    </dsp:sp>
    <dsp:sp modelId="{6984A402-4D56-4240-A86E-BD4BCDA74F67}">
      <dsp:nvSpPr>
        <dsp:cNvPr id="0" name=""/>
        <dsp:cNvSpPr/>
      </dsp:nvSpPr>
      <dsp:spPr>
        <a:xfrm>
          <a:off x="5079" y="2638199"/>
          <a:ext cx="888367" cy="8883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hu-HU" sz="4100" kern="1200" dirty="0" smtClean="0"/>
            <a:t>1</a:t>
          </a:r>
          <a:endParaRPr lang="hu-HU" sz="4100" kern="1200" dirty="0"/>
        </a:p>
      </dsp:txBody>
      <dsp:txXfrm>
        <a:off x="135177" y="2768297"/>
        <a:ext cx="628171" cy="628171"/>
      </dsp:txXfrm>
    </dsp:sp>
    <dsp:sp modelId="{3234319A-6F14-4BC6-9331-6C17FB7E7B58}">
      <dsp:nvSpPr>
        <dsp:cNvPr id="0" name=""/>
        <dsp:cNvSpPr/>
      </dsp:nvSpPr>
      <dsp:spPr>
        <a:xfrm>
          <a:off x="2781227" y="2305838"/>
          <a:ext cx="1776734" cy="155308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lvl="0" algn="ctr" defTabSz="444500">
            <a:lnSpc>
              <a:spcPct val="90000"/>
            </a:lnSpc>
            <a:spcBef>
              <a:spcPct val="0"/>
            </a:spcBef>
            <a:spcAft>
              <a:spcPct val="35000"/>
            </a:spcAft>
          </a:pPr>
          <a:r>
            <a:rPr lang="hu-HU" sz="1000" kern="1200" dirty="0" smtClean="0"/>
            <a:t>Split </a:t>
          </a:r>
          <a:r>
            <a:rPr lang="hu-HU" sz="1000" kern="1200" dirty="0" err="1" smtClean="0"/>
            <a:t>in</a:t>
          </a:r>
          <a:r>
            <a:rPr lang="hu-HU" sz="1000" kern="1200" dirty="0" smtClean="0"/>
            <a:t> </a:t>
          </a:r>
          <a:r>
            <a:rPr lang="hu-HU" sz="1000" kern="1200" dirty="0" err="1" smtClean="0"/>
            <a:t>train</a:t>
          </a:r>
          <a:r>
            <a:rPr lang="hu-HU" sz="1000" kern="1200" dirty="0" smtClean="0"/>
            <a:t> and test </a:t>
          </a:r>
          <a:r>
            <a:rPr lang="hu-HU" sz="1000" kern="1200" dirty="0" err="1" smtClean="0"/>
            <a:t>database</a:t>
          </a:r>
          <a:endParaRPr lang="hu-HU" sz="1000" kern="1200" dirty="0"/>
        </a:p>
      </dsp:txBody>
      <dsp:txXfrm>
        <a:off x="3225411" y="2538801"/>
        <a:ext cx="866158" cy="1087163"/>
      </dsp:txXfrm>
    </dsp:sp>
    <dsp:sp modelId="{E4D2E47A-80A6-4CD0-B17F-A40ABD8BCA93}">
      <dsp:nvSpPr>
        <dsp:cNvPr id="0" name=""/>
        <dsp:cNvSpPr/>
      </dsp:nvSpPr>
      <dsp:spPr>
        <a:xfrm>
          <a:off x="2337044" y="2638199"/>
          <a:ext cx="888367" cy="8883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hu-HU" sz="4100" kern="1200" dirty="0" smtClean="0"/>
            <a:t>2</a:t>
          </a:r>
          <a:endParaRPr lang="hu-HU" sz="4100" kern="1200" dirty="0"/>
        </a:p>
      </dsp:txBody>
      <dsp:txXfrm>
        <a:off x="2467142" y="2768297"/>
        <a:ext cx="628171" cy="628171"/>
      </dsp:txXfrm>
    </dsp:sp>
    <dsp:sp modelId="{EC5D8D72-03A7-4D79-BAB0-9CD159E60D46}">
      <dsp:nvSpPr>
        <dsp:cNvPr id="0" name=""/>
        <dsp:cNvSpPr/>
      </dsp:nvSpPr>
      <dsp:spPr>
        <a:xfrm>
          <a:off x="5116550" y="2327224"/>
          <a:ext cx="1776734" cy="155308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lvl="0" algn="ctr" defTabSz="444500">
            <a:lnSpc>
              <a:spcPct val="90000"/>
            </a:lnSpc>
            <a:spcBef>
              <a:spcPct val="0"/>
            </a:spcBef>
            <a:spcAft>
              <a:spcPct val="35000"/>
            </a:spcAft>
          </a:pPr>
          <a:r>
            <a:rPr lang="hu-HU" sz="1000" kern="1200" dirty="0" err="1" smtClean="0"/>
            <a:t>Calculate</a:t>
          </a:r>
          <a:r>
            <a:rPr lang="hu-HU" sz="1000" kern="1200" dirty="0" smtClean="0"/>
            <a:t> </a:t>
          </a:r>
          <a:r>
            <a:rPr lang="hu-HU" sz="1000" kern="1200" dirty="0" err="1" smtClean="0"/>
            <a:t>logistic</a:t>
          </a:r>
          <a:r>
            <a:rPr lang="hu-HU" sz="1000" kern="1200" dirty="0" smtClean="0"/>
            <a:t> </a:t>
          </a:r>
          <a:r>
            <a:rPr lang="hu-HU" sz="1000" kern="1200" dirty="0" err="1" smtClean="0"/>
            <a:t>regression</a:t>
          </a:r>
          <a:r>
            <a:rPr lang="hu-HU" sz="1000" kern="1200" dirty="0" smtClean="0"/>
            <a:t>, </a:t>
          </a:r>
          <a:r>
            <a:rPr lang="hu-HU" sz="1000" kern="1200" dirty="0" err="1" smtClean="0"/>
            <a:t>decison</a:t>
          </a:r>
          <a:r>
            <a:rPr lang="hu-HU" sz="1000" kern="1200" dirty="0" smtClean="0"/>
            <a:t> </a:t>
          </a:r>
          <a:r>
            <a:rPr lang="hu-HU" sz="1000" kern="1200" dirty="0" err="1" smtClean="0"/>
            <a:t>tree</a:t>
          </a:r>
          <a:r>
            <a:rPr lang="hu-HU" sz="1000" kern="1200" dirty="0" smtClean="0"/>
            <a:t> and </a:t>
          </a:r>
          <a:r>
            <a:rPr lang="hu-HU" sz="1000" kern="1200" dirty="0" err="1" smtClean="0"/>
            <a:t>knn</a:t>
          </a:r>
          <a:endParaRPr lang="hu-HU" sz="1000" kern="1200" dirty="0"/>
        </a:p>
      </dsp:txBody>
      <dsp:txXfrm>
        <a:off x="5560734" y="2560187"/>
        <a:ext cx="866158" cy="1087163"/>
      </dsp:txXfrm>
    </dsp:sp>
    <dsp:sp modelId="{07432165-94FA-4789-9E41-4896970878C1}">
      <dsp:nvSpPr>
        <dsp:cNvPr id="0" name=""/>
        <dsp:cNvSpPr/>
      </dsp:nvSpPr>
      <dsp:spPr>
        <a:xfrm>
          <a:off x="4669008" y="2638199"/>
          <a:ext cx="888367" cy="8883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hu-HU" sz="4100" kern="1200" dirty="0" smtClean="0"/>
            <a:t>3</a:t>
          </a:r>
          <a:endParaRPr lang="hu-HU" sz="4100" kern="1200" dirty="0"/>
        </a:p>
      </dsp:txBody>
      <dsp:txXfrm>
        <a:off x="4799106" y="2768297"/>
        <a:ext cx="628171" cy="628171"/>
      </dsp:txXfrm>
    </dsp:sp>
    <dsp:sp modelId="{3AF81732-7790-46A3-94F7-0BD2DCF7DD29}">
      <dsp:nvSpPr>
        <dsp:cNvPr id="0" name=""/>
        <dsp:cNvSpPr/>
      </dsp:nvSpPr>
      <dsp:spPr>
        <a:xfrm>
          <a:off x="7448514" y="2327224"/>
          <a:ext cx="1776734" cy="155308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lvl="0" algn="ctr" defTabSz="444500">
            <a:lnSpc>
              <a:spcPct val="90000"/>
            </a:lnSpc>
            <a:spcBef>
              <a:spcPct val="0"/>
            </a:spcBef>
            <a:spcAft>
              <a:spcPct val="35000"/>
            </a:spcAft>
          </a:pPr>
          <a:r>
            <a:rPr lang="hu-HU" sz="1000" kern="1200" dirty="0" err="1" smtClean="0"/>
            <a:t>Calculatethe</a:t>
          </a:r>
          <a:r>
            <a:rPr lang="hu-HU" sz="1000" kern="1200" dirty="0" smtClean="0"/>
            <a:t> </a:t>
          </a:r>
          <a:r>
            <a:rPr lang="hu-HU" sz="1000" kern="1200" dirty="0" err="1" smtClean="0"/>
            <a:t>number</a:t>
          </a:r>
          <a:r>
            <a:rPr lang="hu-HU" sz="1000" kern="1200" dirty="0" smtClean="0"/>
            <a:t> and </a:t>
          </a:r>
          <a:r>
            <a:rPr lang="hu-HU" sz="1000" kern="1200" dirty="0" err="1" smtClean="0"/>
            <a:t>occurence</a:t>
          </a:r>
          <a:r>
            <a:rPr lang="hu-HU" sz="1000" kern="1200" dirty="0" smtClean="0"/>
            <a:t> of </a:t>
          </a:r>
          <a:r>
            <a:rPr lang="hu-HU" sz="1000" kern="1200" dirty="0" err="1" smtClean="0"/>
            <a:t>mission</a:t>
          </a:r>
          <a:r>
            <a:rPr lang="hu-HU" sz="1000" kern="1200" dirty="0" smtClean="0"/>
            <a:t> </a:t>
          </a:r>
          <a:r>
            <a:rPr lang="hu-HU" sz="1000" kern="1200" dirty="0" err="1" smtClean="0"/>
            <a:t>outcome</a:t>
          </a:r>
          <a:r>
            <a:rPr lang="hu-HU" sz="1000" kern="1200" dirty="0" smtClean="0"/>
            <a:t> per </a:t>
          </a:r>
          <a:r>
            <a:rPr lang="hu-HU" sz="1000" kern="1200" dirty="0" err="1" smtClean="0"/>
            <a:t>orbit</a:t>
          </a:r>
          <a:r>
            <a:rPr lang="hu-HU" sz="1000" kern="1200" dirty="0" smtClean="0"/>
            <a:t> </a:t>
          </a:r>
          <a:r>
            <a:rPr lang="hu-HU" sz="1000" kern="1200" dirty="0" err="1" smtClean="0"/>
            <a:t>type</a:t>
          </a:r>
          <a:r>
            <a:rPr lang="hu-HU" sz="1000" kern="1200" dirty="0" smtClean="0"/>
            <a:t>	</a:t>
          </a:r>
          <a:endParaRPr lang="hu-HU" sz="1000" kern="1200" dirty="0"/>
        </a:p>
      </dsp:txBody>
      <dsp:txXfrm>
        <a:off x="7892698" y="2560187"/>
        <a:ext cx="866158" cy="1087163"/>
      </dsp:txXfrm>
    </dsp:sp>
    <dsp:sp modelId="{707A71C5-1849-4740-9B3B-E60DFFA5A9C4}">
      <dsp:nvSpPr>
        <dsp:cNvPr id="0" name=""/>
        <dsp:cNvSpPr/>
      </dsp:nvSpPr>
      <dsp:spPr>
        <a:xfrm>
          <a:off x="7000973" y="2638199"/>
          <a:ext cx="888367" cy="8883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hu-HU" sz="4100" kern="1200" dirty="0" smtClean="0"/>
            <a:t>4</a:t>
          </a:r>
          <a:endParaRPr lang="hu-HU" sz="4100" kern="1200" dirty="0"/>
        </a:p>
      </dsp:txBody>
      <dsp:txXfrm>
        <a:off x="7131071" y="2768297"/>
        <a:ext cx="628171" cy="628171"/>
      </dsp:txXfrm>
    </dsp:sp>
    <dsp:sp modelId="{D5F0A2BB-FBF6-4BD3-8748-325986BA22E6}">
      <dsp:nvSpPr>
        <dsp:cNvPr id="0" name=""/>
        <dsp:cNvSpPr/>
      </dsp:nvSpPr>
      <dsp:spPr>
        <a:xfrm>
          <a:off x="9780479" y="2327224"/>
          <a:ext cx="1776734" cy="155308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lvl="0" algn="ctr" defTabSz="444500">
            <a:lnSpc>
              <a:spcPct val="90000"/>
            </a:lnSpc>
            <a:spcBef>
              <a:spcPct val="0"/>
            </a:spcBef>
            <a:spcAft>
              <a:spcPct val="35000"/>
            </a:spcAft>
          </a:pPr>
          <a:r>
            <a:rPr lang="hu-HU" sz="1000" kern="1200" dirty="0" err="1" smtClean="0"/>
            <a:t>Compare</a:t>
          </a:r>
          <a:r>
            <a:rPr lang="hu-HU" sz="1000" kern="1200" dirty="0" smtClean="0"/>
            <a:t> </a:t>
          </a:r>
          <a:r>
            <a:rPr lang="hu-HU" sz="1000" kern="1200" dirty="0" err="1" smtClean="0"/>
            <a:t>score</a:t>
          </a:r>
          <a:r>
            <a:rPr lang="hu-HU" sz="1000" kern="1200" dirty="0" smtClean="0"/>
            <a:t> </a:t>
          </a:r>
          <a:r>
            <a:rPr lang="hu-HU" sz="1000" kern="1200" dirty="0" err="1" smtClean="0"/>
            <a:t>accurancy</a:t>
          </a:r>
          <a:r>
            <a:rPr lang="hu-HU" sz="1000" kern="1200" dirty="0" smtClean="0"/>
            <a:t> </a:t>
          </a:r>
          <a:r>
            <a:rPr lang="hu-HU" sz="1000" kern="1200" dirty="0" err="1" smtClean="0"/>
            <a:t>to</a:t>
          </a:r>
          <a:r>
            <a:rPr lang="hu-HU" sz="1000" kern="1200" dirty="0" smtClean="0"/>
            <a:t> </a:t>
          </a:r>
          <a:r>
            <a:rPr lang="hu-HU" sz="1000" kern="1200" dirty="0" err="1" smtClean="0"/>
            <a:t>chose</a:t>
          </a:r>
          <a:r>
            <a:rPr lang="hu-HU" sz="1000" kern="1200" dirty="0" smtClean="0"/>
            <a:t> </a:t>
          </a:r>
          <a:r>
            <a:rPr lang="hu-HU" sz="1000" kern="1200" dirty="0" err="1" smtClean="0"/>
            <a:t>the</a:t>
          </a:r>
          <a:r>
            <a:rPr lang="hu-HU" sz="1000" kern="1200" dirty="0" smtClean="0"/>
            <a:t> </a:t>
          </a:r>
          <a:r>
            <a:rPr lang="hu-HU" sz="1000" kern="1200" dirty="0" err="1" smtClean="0"/>
            <a:t>best</a:t>
          </a:r>
          <a:r>
            <a:rPr lang="hu-HU" sz="1000" kern="1200" dirty="0" smtClean="0"/>
            <a:t> </a:t>
          </a:r>
          <a:r>
            <a:rPr lang="hu-HU" sz="1000" kern="1200" dirty="0" err="1" smtClean="0"/>
            <a:t>model</a:t>
          </a:r>
          <a:endParaRPr lang="hu-HU" sz="1000" kern="1200" dirty="0"/>
        </a:p>
      </dsp:txBody>
      <dsp:txXfrm>
        <a:off x="10224663" y="2560187"/>
        <a:ext cx="866158" cy="1087163"/>
      </dsp:txXfrm>
    </dsp:sp>
    <dsp:sp modelId="{28733C82-E342-4ED7-B993-3FDA98208771}">
      <dsp:nvSpPr>
        <dsp:cNvPr id="0" name=""/>
        <dsp:cNvSpPr/>
      </dsp:nvSpPr>
      <dsp:spPr>
        <a:xfrm>
          <a:off x="9332937" y="2638199"/>
          <a:ext cx="888367" cy="8883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hu-HU" sz="4100" kern="1200" dirty="0" smtClean="0"/>
            <a:t>5</a:t>
          </a:r>
          <a:endParaRPr lang="hu-HU" sz="4100" kern="1200" dirty="0"/>
        </a:p>
      </dsp:txBody>
      <dsp:txXfrm>
        <a:off x="9463035" y="2768297"/>
        <a:ext cx="628171" cy="62817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12/11/2024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16802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75225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api.spacexdata.com/v4"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hu-HU" dirty="0" smtClean="0">
                <a:solidFill>
                  <a:schemeClr val="bg2"/>
                </a:solidFill>
                <a:latin typeface="Abadi"/>
                <a:ea typeface="SF Pro" pitchFamily="2" charset="0"/>
                <a:cs typeface="SF Pro" pitchFamily="2" charset="0"/>
              </a:rPr>
              <a:t>Denis </a:t>
            </a:r>
            <a:r>
              <a:rPr lang="hu-HU" dirty="0" err="1" smtClean="0">
                <a:solidFill>
                  <a:schemeClr val="bg2"/>
                </a:solidFill>
                <a:latin typeface="Abadi"/>
                <a:ea typeface="SF Pro" pitchFamily="2" charset="0"/>
                <a:cs typeface="SF Pro" pitchFamily="2" charset="0"/>
              </a:rPr>
              <a:t>Wave</a:t>
            </a:r>
            <a:endParaRPr lang="en-US" dirty="0">
              <a:solidFill>
                <a:schemeClr val="bg2"/>
              </a:solidFill>
              <a:latin typeface="Abadi"/>
              <a:ea typeface="SF Pro" pitchFamily="2" charset="0"/>
              <a:cs typeface="SF Pro" pitchFamily="2" charset="0"/>
            </a:endParaRPr>
          </a:p>
          <a:p>
            <a:r>
              <a:rPr lang="hu-HU" dirty="0" smtClean="0">
                <a:solidFill>
                  <a:schemeClr val="bg2"/>
                </a:solidFill>
                <a:latin typeface="Abadi" panose="020B0604020104020204" pitchFamily="34" charset="0"/>
                <a:ea typeface="SF Pro" pitchFamily="2" charset="0"/>
                <a:cs typeface="SF Pro" pitchFamily="2" charset="0"/>
              </a:rPr>
              <a:t>2024.12.11.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p:cNvGraphicFramePr/>
          <p:nvPr>
            <p:extLst>
              <p:ext uri="{D42A27DB-BD31-4B8C-83A1-F6EECF244321}">
                <p14:modId xmlns:p14="http://schemas.microsoft.com/office/powerpoint/2010/main" val="3193277018"/>
              </p:ext>
            </p:extLst>
          </p:nvPr>
        </p:nvGraphicFramePr>
        <p:xfrm>
          <a:off x="1495973" y="1868214"/>
          <a:ext cx="8128000" cy="4976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Egyenes összekötő nyíllal 9"/>
          <p:cNvCxnSpPr/>
          <p:nvPr/>
        </p:nvCxnSpPr>
        <p:spPr>
          <a:xfrm>
            <a:off x="4445876" y="4390697"/>
            <a:ext cx="457200" cy="0"/>
          </a:xfrm>
          <a:prstGeom prst="straightConnector1">
            <a:avLst/>
          </a:prstGeom>
          <a:ln w="7620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gyenes összekötő nyíllal 10"/>
          <p:cNvCxnSpPr/>
          <p:nvPr/>
        </p:nvCxnSpPr>
        <p:spPr>
          <a:xfrm>
            <a:off x="6214242" y="4390697"/>
            <a:ext cx="457200" cy="0"/>
          </a:xfrm>
          <a:prstGeom prst="straightConnector1">
            <a:avLst/>
          </a:prstGeom>
          <a:ln w="7620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2" name="Szövegdoboz 11"/>
          <p:cNvSpPr txBox="1"/>
          <p:nvPr/>
        </p:nvSpPr>
        <p:spPr>
          <a:xfrm>
            <a:off x="4759873" y="1256688"/>
            <a:ext cx="1600200" cy="646331"/>
          </a:xfrm>
          <a:prstGeom prst="rect">
            <a:avLst/>
          </a:prstGeom>
          <a:noFill/>
        </p:spPr>
        <p:txBody>
          <a:bodyPr wrap="square" rtlCol="0">
            <a:spAutoFit/>
          </a:bodyPr>
          <a:lstStyle/>
          <a:p>
            <a:pPr algn="ctr"/>
            <a:r>
              <a:rPr lang="hu-HU" dirty="0" err="1" smtClean="0"/>
              <a:t>Calculate</a:t>
            </a:r>
            <a:r>
              <a:rPr lang="hu-HU" dirty="0" smtClean="0"/>
              <a:t> </a:t>
            </a:r>
            <a:r>
              <a:rPr lang="hu-HU" dirty="0" err="1" smtClean="0"/>
              <a:t>the</a:t>
            </a:r>
            <a:r>
              <a:rPr lang="hu-HU" dirty="0" smtClean="0"/>
              <a:t> </a:t>
            </a:r>
            <a:r>
              <a:rPr lang="hu-HU" dirty="0" err="1" smtClean="0"/>
              <a:t>number</a:t>
            </a:r>
            <a:r>
              <a:rPr lang="hu-HU" dirty="0" smtClean="0"/>
              <a:t>:</a:t>
            </a:r>
            <a:endParaRPr lang="hu-HU" dirty="0"/>
          </a:p>
        </p:txBody>
      </p:sp>
      <p:cxnSp>
        <p:nvCxnSpPr>
          <p:cNvPr id="13" name="Egyenes összekötő nyíllal 12"/>
          <p:cNvCxnSpPr/>
          <p:nvPr/>
        </p:nvCxnSpPr>
        <p:spPr>
          <a:xfrm>
            <a:off x="5536324" y="3226676"/>
            <a:ext cx="0" cy="462455"/>
          </a:xfrm>
          <a:prstGeom prst="straightConnector1">
            <a:avLst/>
          </a:prstGeom>
          <a:ln w="7620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p:cNvCxnSpPr/>
          <p:nvPr/>
        </p:nvCxnSpPr>
        <p:spPr>
          <a:xfrm>
            <a:off x="5557347" y="5026572"/>
            <a:ext cx="0" cy="462455"/>
          </a:xfrm>
          <a:prstGeom prst="straightConnector1">
            <a:avLst/>
          </a:prstGeom>
          <a:ln w="76200">
            <a:solidFill>
              <a:srgbClr val="0B49C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hu-HU" dirty="0" err="1" smtClean="0"/>
              <a:t>Used</a:t>
            </a:r>
            <a:r>
              <a:rPr lang="hu-HU" dirty="0" smtClean="0"/>
              <a:t> </a:t>
            </a:r>
            <a:r>
              <a:rPr lang="hu-HU" dirty="0" err="1" smtClean="0"/>
              <a:t>graphs</a:t>
            </a:r>
            <a:r>
              <a:rPr lang="hu-HU" dirty="0" smtClean="0"/>
              <a:t> </a:t>
            </a:r>
            <a:r>
              <a:rPr lang="hu-HU" dirty="0" err="1" smtClean="0"/>
              <a:t>for</a:t>
            </a:r>
            <a:r>
              <a:rPr lang="hu-HU" dirty="0" smtClean="0"/>
              <a:t> </a:t>
            </a:r>
            <a:r>
              <a:rPr lang="hu-HU" dirty="0" err="1" smtClean="0"/>
              <a:t>the</a:t>
            </a:r>
            <a:r>
              <a:rPr lang="hu-HU" dirty="0" smtClean="0"/>
              <a:t> </a:t>
            </a:r>
            <a:r>
              <a:rPr lang="hu-HU" dirty="0" err="1" smtClean="0"/>
              <a:t>better</a:t>
            </a:r>
            <a:r>
              <a:rPr lang="hu-HU" dirty="0" smtClean="0"/>
              <a:t> </a:t>
            </a:r>
            <a:r>
              <a:rPr lang="hu-HU" dirty="0" err="1" smtClean="0"/>
              <a:t>understanding</a:t>
            </a:r>
            <a:r>
              <a:rPr lang="hu-HU" dirty="0" smtClean="0"/>
              <a:t>:</a:t>
            </a:r>
          </a:p>
          <a:p>
            <a:pPr lvl="1"/>
            <a:r>
              <a:rPr lang="hu-HU" dirty="0" err="1" smtClean="0"/>
              <a:t>Scatter</a:t>
            </a:r>
            <a:r>
              <a:rPr lang="hu-HU" dirty="0" smtClean="0"/>
              <a:t> </a:t>
            </a:r>
            <a:r>
              <a:rPr lang="hu-HU" dirty="0" err="1" smtClean="0"/>
              <a:t>Plot</a:t>
            </a:r>
            <a:endParaRPr lang="hu-HU" dirty="0" smtClean="0"/>
          </a:p>
          <a:p>
            <a:pPr lvl="1"/>
            <a:r>
              <a:rPr lang="hu-HU" dirty="0" smtClean="0"/>
              <a:t>Bar </a:t>
            </a:r>
            <a:r>
              <a:rPr lang="hu-HU" dirty="0" err="1" smtClean="0"/>
              <a:t>Chart</a:t>
            </a:r>
            <a:endParaRPr lang="hu-HU" dirty="0" smtClean="0"/>
          </a:p>
          <a:p>
            <a:pPr lvl="1"/>
            <a:r>
              <a:rPr lang="hu-HU" dirty="0" smtClean="0"/>
              <a:t>Line </a:t>
            </a:r>
            <a:r>
              <a:rPr lang="hu-HU" dirty="0" err="1" smtClean="0"/>
              <a:t>Chart</a:t>
            </a:r>
            <a:endParaRPr lang="hu-HU" dirty="0" smtClean="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ctangle 2"/>
          <p:cNvSpPr>
            <a:spLocks noChangeArrowheads="1"/>
          </p:cNvSpPr>
          <p:nvPr/>
        </p:nvSpPr>
        <p:spPr bwMode="auto">
          <a:xfrm>
            <a:off x="770009" y="1141871"/>
            <a:ext cx="10515602" cy="5122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spcCol="180000"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Retrieve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names</a:t>
            </a:r>
            <a:r>
              <a:rPr kumimoji="0" lang="hu-HU" altLang="hu-HU" sz="2000" i="0" u="none" strike="noStrike" cap="none" normalizeH="0" baseline="0" dirty="0" smtClean="0">
                <a:ln>
                  <a:noFill/>
                </a:ln>
                <a:solidFill>
                  <a:schemeClr val="tx1"/>
                </a:solidFill>
                <a:effectLst/>
              </a:rPr>
              <a:t> of </a:t>
            </a:r>
            <a:r>
              <a:rPr kumimoji="0" lang="hu-HU" altLang="hu-HU" sz="2000" i="0" u="none" strike="noStrike" cap="none" normalizeH="0" baseline="0" dirty="0" err="1" smtClean="0">
                <a:ln>
                  <a:noFill/>
                </a:ln>
                <a:solidFill>
                  <a:schemeClr val="tx1"/>
                </a:solidFill>
                <a:effectLst/>
              </a:rPr>
              <a:t>unique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launch</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sites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used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in</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space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missions</a:t>
            </a:r>
            <a:r>
              <a:rPr kumimoji="0" lang="hu-HU" altLang="hu-HU" sz="200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smtClean="0">
                <a:ln>
                  <a:noFill/>
                </a:ln>
                <a:solidFill>
                  <a:schemeClr val="tx1"/>
                </a:solidFill>
                <a:effectLst/>
              </a:rPr>
              <a:t>Display </a:t>
            </a:r>
            <a:r>
              <a:rPr kumimoji="0" lang="hu-HU" altLang="hu-HU" sz="2000" i="0" u="none" strike="noStrike" cap="none" normalizeH="0" baseline="0" dirty="0" err="1" smtClean="0">
                <a:ln>
                  <a:noFill/>
                </a:ln>
                <a:solidFill>
                  <a:schemeClr val="tx1"/>
                </a:solidFill>
                <a:effectLst/>
              </a:rPr>
              <a:t>five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records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where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launch</a:t>
            </a:r>
            <a:r>
              <a:rPr kumimoji="0" lang="hu-HU" altLang="hu-HU" sz="2000" i="0" u="none" strike="noStrike" cap="none" normalizeH="0" baseline="0" dirty="0" smtClean="0">
                <a:ln>
                  <a:noFill/>
                </a:ln>
                <a:solidFill>
                  <a:schemeClr val="tx1"/>
                </a:solidFill>
                <a:effectLst/>
              </a:rPr>
              <a:t> site </a:t>
            </a:r>
            <a:r>
              <a:rPr kumimoji="0" lang="hu-HU" altLang="hu-HU" sz="2000" i="0" u="none" strike="noStrike" cap="none" normalizeH="0" baseline="0" dirty="0" err="1" smtClean="0">
                <a:ln>
                  <a:noFill/>
                </a:ln>
                <a:solidFill>
                  <a:schemeClr val="tx1"/>
                </a:solidFill>
                <a:effectLst/>
              </a:rPr>
              <a:t>names</a:t>
            </a:r>
            <a:r>
              <a:rPr kumimoji="0" lang="hu-HU" altLang="hu-HU" sz="2000" i="0" u="none" strike="noStrike" cap="none" normalizeH="0" baseline="0" dirty="0" smtClean="0">
                <a:ln>
                  <a:noFill/>
                </a:ln>
                <a:solidFill>
                  <a:schemeClr val="tx1"/>
                </a:solidFill>
                <a:effectLst/>
              </a:rPr>
              <a:t> start </a:t>
            </a:r>
            <a:r>
              <a:rPr kumimoji="0" lang="hu-HU" altLang="hu-HU" sz="2000" i="0" u="none" strike="noStrike" cap="none" normalizeH="0" baseline="0" dirty="0" err="1" smtClean="0">
                <a:ln>
                  <a:noFill/>
                </a:ln>
                <a:solidFill>
                  <a:schemeClr val="tx1"/>
                </a:solidFill>
                <a:effectLst/>
              </a:rPr>
              <a:t>with</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string</a:t>
            </a:r>
            <a:r>
              <a:rPr kumimoji="0" lang="hu-HU" altLang="hu-HU" sz="2000" i="0" u="none" strike="noStrike" cap="none" normalizeH="0" baseline="0" dirty="0" smtClean="0">
                <a:ln>
                  <a:noFill/>
                </a:ln>
                <a:solidFill>
                  <a:schemeClr val="tx1"/>
                </a:solidFill>
                <a:effectLst/>
              </a:rPr>
              <a:t> "CCA".</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Calculate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total</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payload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mass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carried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by</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boosters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launched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by</a:t>
            </a:r>
            <a:r>
              <a:rPr kumimoji="0" lang="hu-HU" altLang="hu-HU" sz="2000" i="0" u="none" strike="noStrike" cap="none" normalizeH="0" baseline="0" dirty="0" smtClean="0">
                <a:ln>
                  <a:noFill/>
                </a:ln>
                <a:solidFill>
                  <a:schemeClr val="tx1"/>
                </a:solidFill>
                <a:effectLst/>
              </a:rPr>
              <a:t> NASA (CRS).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Find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average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payload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mass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carried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by</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booster</a:t>
            </a:r>
            <a:r>
              <a:rPr kumimoji="0" lang="hu-HU" altLang="hu-HU" sz="2000" i="0" u="none" strike="noStrike" cap="none" normalizeH="0" baseline="0" dirty="0" smtClean="0">
                <a:ln>
                  <a:noFill/>
                </a:ln>
                <a:solidFill>
                  <a:schemeClr val="tx1"/>
                </a:solidFill>
                <a:effectLst/>
              </a:rPr>
              <a:t> version "F9 v1.1".</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Identify</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date</a:t>
            </a:r>
            <a:r>
              <a:rPr kumimoji="0" lang="hu-HU" altLang="hu-HU" sz="2000" i="0" u="none" strike="noStrike" cap="none" normalizeH="0" baseline="0" dirty="0" smtClean="0">
                <a:ln>
                  <a:noFill/>
                </a:ln>
                <a:solidFill>
                  <a:schemeClr val="tx1"/>
                </a:solidFill>
                <a:effectLst/>
              </a:rPr>
              <a:t> of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first</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successful</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ground</a:t>
            </a:r>
            <a:r>
              <a:rPr kumimoji="0" lang="hu-HU" altLang="hu-HU" sz="2000" i="0" u="none" strike="noStrike" cap="none" normalizeH="0" baseline="0" dirty="0" smtClean="0">
                <a:ln>
                  <a:noFill/>
                </a:ln>
                <a:solidFill>
                  <a:schemeClr val="tx1"/>
                </a:solidFill>
                <a:effectLst/>
              </a:rPr>
              <a:t> pad </a:t>
            </a:r>
            <a:r>
              <a:rPr kumimoji="0" lang="hu-HU" altLang="hu-HU" sz="2000" i="0" u="none" strike="noStrike" cap="none" normalizeH="0" baseline="0" dirty="0" err="1" smtClean="0">
                <a:ln>
                  <a:noFill/>
                </a:ln>
                <a:solidFill>
                  <a:schemeClr val="tx1"/>
                </a:solidFill>
                <a:effectLst/>
              </a:rPr>
              <a:t>landing</a:t>
            </a:r>
            <a:r>
              <a:rPr kumimoji="0" lang="hu-HU" altLang="hu-HU" sz="200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smtClean="0">
                <a:ln>
                  <a:noFill/>
                </a:ln>
                <a:solidFill>
                  <a:schemeClr val="tx1"/>
                </a:solidFill>
                <a:effectLst/>
              </a:rPr>
              <a:t>List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names</a:t>
            </a:r>
            <a:r>
              <a:rPr kumimoji="0" lang="hu-HU" altLang="hu-HU" sz="2000" i="0" u="none" strike="noStrike" cap="none" normalizeH="0" baseline="0" dirty="0" smtClean="0">
                <a:ln>
                  <a:noFill/>
                </a:ln>
                <a:solidFill>
                  <a:schemeClr val="tx1"/>
                </a:solidFill>
                <a:effectLst/>
              </a:rPr>
              <a:t> of </a:t>
            </a:r>
            <a:r>
              <a:rPr kumimoji="0" lang="hu-HU" altLang="hu-HU" sz="2000" i="0" u="none" strike="noStrike" cap="none" normalizeH="0" baseline="0" dirty="0" err="1" smtClean="0">
                <a:ln>
                  <a:noFill/>
                </a:ln>
                <a:solidFill>
                  <a:schemeClr val="tx1"/>
                </a:solidFill>
                <a:effectLst/>
              </a:rPr>
              <a:t>boosters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that</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successfully</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landed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on</a:t>
            </a:r>
            <a:r>
              <a:rPr kumimoji="0" lang="hu-HU" altLang="hu-HU" sz="2000" i="0" u="none" strike="noStrike" cap="none" normalizeH="0" baseline="0" dirty="0" smtClean="0">
                <a:ln>
                  <a:noFill/>
                </a:ln>
                <a:solidFill>
                  <a:schemeClr val="tx1"/>
                </a:solidFill>
                <a:effectLst/>
              </a:rPr>
              <a:t> a </a:t>
            </a:r>
            <a:r>
              <a:rPr kumimoji="0" lang="hu-HU" altLang="hu-HU" sz="2000" i="0" u="none" strike="noStrike" cap="none" normalizeH="0" baseline="0" dirty="0" err="1" smtClean="0">
                <a:ln>
                  <a:noFill/>
                </a:ln>
                <a:solidFill>
                  <a:schemeClr val="tx1"/>
                </a:solidFill>
                <a:effectLst/>
              </a:rPr>
              <a:t>drone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ship</a:t>
            </a:r>
            <a:r>
              <a:rPr kumimoji="0" lang="hu-HU" altLang="hu-HU" sz="2000" i="0" u="none" strike="noStrike" cap="none" normalizeH="0" baseline="0" dirty="0" smtClean="0">
                <a:ln>
                  <a:noFill/>
                </a:ln>
                <a:solidFill>
                  <a:schemeClr val="tx1"/>
                </a:solidFill>
                <a:effectLst/>
              </a:rPr>
              <a:t> and </a:t>
            </a:r>
            <a:r>
              <a:rPr kumimoji="0" lang="hu-HU" altLang="hu-HU" sz="2000" i="0" u="none" strike="noStrike" cap="none" normalizeH="0" baseline="0" dirty="0" err="1" smtClean="0">
                <a:ln>
                  <a:noFill/>
                </a:ln>
                <a:solidFill>
                  <a:schemeClr val="tx1"/>
                </a:solidFill>
                <a:effectLst/>
              </a:rPr>
              <a:t>carried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payloads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between</a:t>
            </a:r>
            <a:r>
              <a:rPr kumimoji="0" lang="hu-HU" altLang="hu-HU" sz="2000" i="0" u="none" strike="noStrike" cap="none" normalizeH="0" baseline="0" dirty="0" smtClean="0">
                <a:ln>
                  <a:noFill/>
                </a:ln>
                <a:solidFill>
                  <a:schemeClr val="tx1"/>
                </a:solidFill>
                <a:effectLst/>
              </a:rPr>
              <a:t> 4000 and 6000 </a:t>
            </a:r>
            <a:r>
              <a:rPr kumimoji="0" lang="hu-HU" altLang="hu-HU" sz="2000" i="0" u="none" strike="noStrike" cap="none" normalizeH="0" baseline="0" dirty="0" err="1" smtClean="0">
                <a:ln>
                  <a:noFill/>
                </a:ln>
                <a:solidFill>
                  <a:schemeClr val="tx1"/>
                </a:solidFill>
                <a:effectLst/>
              </a:rPr>
              <a:t>kilograms</a:t>
            </a:r>
            <a:r>
              <a:rPr kumimoji="0" lang="hu-HU" altLang="hu-HU" sz="200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Provide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total</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count</a:t>
            </a:r>
            <a:r>
              <a:rPr kumimoji="0" lang="hu-HU" altLang="hu-HU" sz="2000" i="0" u="none" strike="noStrike" cap="none" normalizeH="0" baseline="0" dirty="0" smtClean="0">
                <a:ln>
                  <a:noFill/>
                </a:ln>
                <a:solidFill>
                  <a:schemeClr val="tx1"/>
                </a:solidFill>
                <a:effectLst/>
              </a:rPr>
              <a:t> of </a:t>
            </a:r>
            <a:r>
              <a:rPr kumimoji="0" lang="hu-HU" altLang="hu-HU" sz="2000" i="0" u="none" strike="noStrike" cap="none" normalizeH="0" baseline="0" dirty="0" err="1" smtClean="0">
                <a:ln>
                  <a:noFill/>
                </a:ln>
                <a:solidFill>
                  <a:schemeClr val="tx1"/>
                </a:solidFill>
                <a:effectLst/>
              </a:rPr>
              <a:t>successful</a:t>
            </a:r>
            <a:r>
              <a:rPr kumimoji="0" lang="hu-HU" altLang="hu-HU" sz="2000" i="0" u="none" strike="noStrike" cap="none" normalizeH="0" baseline="0" dirty="0" smtClean="0">
                <a:ln>
                  <a:noFill/>
                </a:ln>
                <a:solidFill>
                  <a:schemeClr val="tx1"/>
                </a:solidFill>
                <a:effectLst/>
              </a:rPr>
              <a:t> and </a:t>
            </a:r>
            <a:r>
              <a:rPr kumimoji="0" lang="hu-HU" altLang="hu-HU" sz="2000" i="0" u="none" strike="noStrike" cap="none" normalizeH="0" baseline="0" dirty="0" err="1" smtClean="0">
                <a:ln>
                  <a:noFill/>
                </a:ln>
                <a:solidFill>
                  <a:schemeClr val="tx1"/>
                </a:solidFill>
                <a:effectLst/>
              </a:rPr>
              <a:t>failed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mission</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outcomes</a:t>
            </a:r>
            <a:r>
              <a:rPr kumimoji="0" lang="hu-HU" altLang="hu-HU" sz="200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Identify</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booster</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versions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that</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carried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maximum </a:t>
            </a:r>
            <a:r>
              <a:rPr kumimoji="0" lang="hu-HU" altLang="hu-HU" sz="2000" i="0" u="none" strike="noStrike" cap="none" normalizeH="0" baseline="0" dirty="0" err="1" smtClean="0">
                <a:ln>
                  <a:noFill/>
                </a:ln>
                <a:solidFill>
                  <a:schemeClr val="tx1"/>
                </a:solidFill>
                <a:effectLst/>
              </a:rPr>
              <a:t>payload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mass</a:t>
            </a:r>
            <a:r>
              <a:rPr kumimoji="0" lang="hu-HU" altLang="hu-HU" sz="200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smtClean="0">
                <a:ln>
                  <a:noFill/>
                </a:ln>
                <a:solidFill>
                  <a:schemeClr val="tx1"/>
                </a:solidFill>
                <a:effectLst/>
              </a:rPr>
              <a:t>List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failed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drone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ship</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landing</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outcomes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along</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with</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corresponding</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booster</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versions</a:t>
            </a:r>
            <a:r>
              <a:rPr kumimoji="0" lang="hu-HU" altLang="hu-HU" sz="2000" i="0" u="none" strike="noStrike" cap="none" normalizeH="0" baseline="0" dirty="0" smtClean="0">
                <a:ln>
                  <a:noFill/>
                </a:ln>
                <a:solidFill>
                  <a:schemeClr val="tx1"/>
                </a:solidFill>
                <a:effectLst/>
              </a:rPr>
              <a:t> and </a:t>
            </a:r>
            <a:r>
              <a:rPr kumimoji="0" lang="hu-HU" altLang="hu-HU" sz="2000" i="0" u="none" strike="noStrike" cap="none" normalizeH="0" baseline="0" dirty="0" err="1" smtClean="0">
                <a:ln>
                  <a:noFill/>
                </a:ln>
                <a:solidFill>
                  <a:schemeClr val="tx1"/>
                </a:solidFill>
                <a:effectLst/>
              </a:rPr>
              <a:t>launch</a:t>
            </a:r>
            <a:r>
              <a:rPr kumimoji="0" lang="hu-HU" altLang="hu-HU" sz="2000" i="0" u="none" strike="noStrike" cap="none" normalizeH="0" baseline="0" dirty="0" smtClean="0">
                <a:ln>
                  <a:noFill/>
                </a:ln>
                <a:solidFill>
                  <a:schemeClr val="tx1"/>
                </a:solidFill>
                <a:effectLst/>
              </a:rPr>
              <a:t> site </a:t>
            </a:r>
            <a:r>
              <a:rPr kumimoji="0" lang="hu-HU" altLang="hu-HU" sz="2000" i="0" u="none" strike="noStrike" cap="none" normalizeH="0" baseline="0" dirty="0" err="1" smtClean="0">
                <a:ln>
                  <a:noFill/>
                </a:ln>
                <a:solidFill>
                  <a:schemeClr val="tx1"/>
                </a:solidFill>
                <a:effectLst/>
              </a:rPr>
              <a:t>names</a:t>
            </a:r>
            <a:r>
              <a:rPr kumimoji="0" lang="hu-HU" altLang="hu-HU" sz="200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hu-HU" sz="2200" dirty="0" smtClean="0">
                <a:solidFill>
                  <a:schemeClr val="accent3">
                    <a:lumMod val="25000"/>
                  </a:schemeClr>
                </a:solidFill>
                <a:latin typeface="Abadi" panose="020B0604020104020204" pitchFamily="34" charset="0"/>
              </a:rPr>
              <a:t>Map </a:t>
            </a:r>
            <a:r>
              <a:rPr lang="hu-HU" sz="2200" dirty="0" err="1" smtClean="0">
                <a:solidFill>
                  <a:schemeClr val="accent3">
                    <a:lumMod val="25000"/>
                  </a:schemeClr>
                </a:solidFill>
                <a:latin typeface="Abadi" panose="020B0604020104020204" pitchFamily="34" charset="0"/>
              </a:rPr>
              <a:t>objects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summary</a:t>
            </a:r>
            <a:r>
              <a:rPr lang="hu-HU"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Markers</a:t>
            </a:r>
            <a:r>
              <a:rPr lang="en-US" sz="2200" dirty="0">
                <a:solidFill>
                  <a:schemeClr val="accent3">
                    <a:lumMod val="25000"/>
                  </a:schemeClr>
                </a:solidFill>
                <a:latin typeface="Abadi" panose="020B0604020104020204" pitchFamily="34" charset="0"/>
              </a:rPr>
              <a:t>: Display a geographic location using latitude and longitude data</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Cluster</a:t>
            </a:r>
            <a:r>
              <a:rPr lang="en-US" sz="2200" dirty="0">
                <a:solidFill>
                  <a:schemeClr val="accent3">
                    <a:lumMod val="25000"/>
                  </a:schemeClr>
                </a:solidFill>
                <a:latin typeface="Abadi" panose="020B0604020104020204" pitchFamily="34" charset="0"/>
              </a:rPr>
              <a:t>: Represent a group of markers</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Circles</a:t>
            </a:r>
            <a:r>
              <a:rPr lang="en-US" sz="2200" dirty="0">
                <a:solidFill>
                  <a:schemeClr val="accent3">
                    <a:lumMod val="25000"/>
                  </a:schemeClr>
                </a:solidFill>
                <a:latin typeface="Abadi" panose="020B0604020104020204" pitchFamily="34" charset="0"/>
              </a:rPr>
              <a:t>: Highlight a single location on the map</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Lines</a:t>
            </a:r>
            <a:r>
              <a:rPr lang="en-US" sz="2200" dirty="0">
                <a:solidFill>
                  <a:schemeClr val="accent3">
                    <a:lumMod val="25000"/>
                  </a:schemeClr>
                </a:solidFill>
                <a:latin typeface="Abadi" panose="020B0604020104020204" pitchFamily="34" charset="0"/>
              </a:rPr>
              <a:t>: Indicate the distance or connection between two locations.</a:t>
            </a:r>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hu-HU" sz="2200" dirty="0" err="1" smtClean="0">
                <a:solidFill>
                  <a:schemeClr val="accent3">
                    <a:lumMod val="25000"/>
                  </a:schemeClr>
                </a:solidFill>
                <a:latin typeface="Abadi" panose="020B0604020104020204" pitchFamily="34" charset="0"/>
              </a:rPr>
              <a:t>Plot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summary</a:t>
            </a:r>
            <a:r>
              <a:rPr lang="hu-HU"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Bar </a:t>
            </a:r>
            <a:r>
              <a:rPr lang="en-US" sz="2200" dirty="0">
                <a:solidFill>
                  <a:schemeClr val="accent3">
                    <a:lumMod val="25000"/>
                  </a:schemeClr>
                </a:solidFill>
                <a:latin typeface="Abadi" panose="020B0604020104020204" pitchFamily="34" charset="0"/>
              </a:rPr>
              <a:t>Chart: Illustrates differences between categories</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Line </a:t>
            </a:r>
            <a:r>
              <a:rPr lang="en-US" sz="2200" dirty="0">
                <a:solidFill>
                  <a:schemeClr val="accent3">
                    <a:lumMod val="25000"/>
                  </a:schemeClr>
                </a:solidFill>
                <a:latin typeface="Abadi" panose="020B0604020104020204" pitchFamily="34" charset="0"/>
              </a:rPr>
              <a:t>Chart: Displays changes over time in a time series</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Pie </a:t>
            </a:r>
            <a:r>
              <a:rPr lang="en-US" sz="2200" dirty="0">
                <a:solidFill>
                  <a:schemeClr val="accent3">
                    <a:lumMod val="25000"/>
                  </a:schemeClr>
                </a:solidFill>
                <a:latin typeface="Abadi" panose="020B0604020104020204" pitchFamily="34" charset="0"/>
              </a:rPr>
              <a:t>Chart: Represents the percentage distribution of events</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Tree </a:t>
            </a:r>
            <a:r>
              <a:rPr lang="en-US" sz="2200" dirty="0">
                <a:solidFill>
                  <a:schemeClr val="accent3">
                    <a:lumMod val="25000"/>
                  </a:schemeClr>
                </a:solidFill>
                <a:latin typeface="Abadi" panose="020B0604020104020204" pitchFamily="34" charset="0"/>
              </a:rPr>
              <a:t>Map: Visualizes complex relationships between variables interactively</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Map</a:t>
            </a:r>
            <a:r>
              <a:rPr lang="en-US" sz="2200" dirty="0">
                <a:solidFill>
                  <a:schemeClr val="accent3">
                    <a:lumMod val="25000"/>
                  </a:schemeClr>
                </a:solidFill>
                <a:latin typeface="Abadi" panose="020B0604020104020204" pitchFamily="34" charset="0"/>
              </a:rPr>
              <a:t>: Depicts variables geographically, such as across different states.</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p:cNvGraphicFramePr/>
          <p:nvPr>
            <p:extLst>
              <p:ext uri="{D42A27DB-BD31-4B8C-83A1-F6EECF244321}">
                <p14:modId xmlns:p14="http://schemas.microsoft.com/office/powerpoint/2010/main" val="3359002411"/>
              </p:ext>
            </p:extLst>
          </p:nvPr>
        </p:nvGraphicFramePr>
        <p:xfrm>
          <a:off x="364487" y="70496"/>
          <a:ext cx="11558936" cy="616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9776951" cy="3710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a:t>
            </a:r>
            <a:r>
              <a:rPr lang="en-US" sz="2200" dirty="0" smtClean="0">
                <a:solidFill>
                  <a:schemeClr val="accent3">
                    <a:lumMod val="25000"/>
                  </a:schemeClr>
                </a:solidFill>
                <a:latin typeface="Abadi" panose="020B0604020104020204" pitchFamily="34" charset="0"/>
              </a:rPr>
              <a:t>results</a:t>
            </a:r>
            <a:endParaRPr lang="hu-HU" sz="22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smtClean="0">
                <a:solidFill>
                  <a:schemeClr val="accent3">
                    <a:lumMod val="25000"/>
                  </a:schemeClr>
                </a:solidFill>
                <a:latin typeface="Abadi" panose="020B0604020104020204" pitchFamily="34" charset="0"/>
              </a:rPr>
              <a:t>Web </a:t>
            </a:r>
            <a:r>
              <a:rPr lang="hu-HU" sz="1800" dirty="0" err="1" smtClean="0">
                <a:solidFill>
                  <a:schemeClr val="accent3">
                    <a:lumMod val="25000"/>
                  </a:schemeClr>
                </a:solidFill>
                <a:latin typeface="Abadi" panose="020B0604020104020204" pitchFamily="34" charset="0"/>
              </a:rPr>
              <a:t>scraping</a:t>
            </a:r>
            <a:r>
              <a:rPr lang="hu-HU" sz="1800" dirty="0" smtClean="0">
                <a:solidFill>
                  <a:schemeClr val="accent3">
                    <a:lumMod val="25000"/>
                  </a:schemeClr>
                </a:solidFill>
                <a:latin typeface="Abadi" panose="020B0604020104020204" pitchFamily="34" charset="0"/>
              </a:rPr>
              <a:t> is </a:t>
            </a:r>
            <a:r>
              <a:rPr lang="hu-HU" sz="1800" dirty="0" err="1" smtClean="0">
                <a:solidFill>
                  <a:schemeClr val="accent3">
                    <a:lumMod val="25000"/>
                  </a:schemeClr>
                </a:solidFill>
                <a:latin typeface="Abadi" panose="020B0604020104020204" pitchFamily="34" charset="0"/>
              </a:rPr>
              <a:t>capable</a:t>
            </a:r>
            <a:r>
              <a:rPr lang="hu-HU" sz="1800" dirty="0" smtClean="0">
                <a:solidFill>
                  <a:schemeClr val="accent3">
                    <a:lumMod val="25000"/>
                  </a:schemeClr>
                </a:solidFill>
                <a:latin typeface="Abadi" panose="020B0604020104020204" pitchFamily="34" charset="0"/>
              </a:rPr>
              <a:t> of </a:t>
            </a:r>
            <a:r>
              <a:rPr lang="hu-HU" sz="1800" dirty="0" err="1" smtClean="0">
                <a:solidFill>
                  <a:schemeClr val="accent3">
                    <a:lumMod val="25000"/>
                  </a:schemeClr>
                </a:solidFill>
                <a:latin typeface="Abadi" panose="020B0604020104020204" pitchFamily="34" charset="0"/>
              </a:rPr>
              <a:t>collecting</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SpaceX</a:t>
            </a:r>
            <a:r>
              <a:rPr lang="hu-HU" sz="1800" dirty="0" smtClean="0">
                <a:solidFill>
                  <a:schemeClr val="accent3">
                    <a:lumMod val="25000"/>
                  </a:schemeClr>
                </a:solidFill>
                <a:latin typeface="Abadi" panose="020B0604020104020204" pitchFamily="34" charset="0"/>
              </a:rPr>
              <a:t> Data</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a:t>
            </a:r>
            <a:r>
              <a:rPr lang="en-US" sz="2200" dirty="0" smtClean="0">
                <a:solidFill>
                  <a:schemeClr val="accent3">
                    <a:lumMod val="25000"/>
                  </a:schemeClr>
                </a:solidFill>
                <a:latin typeface="Abadi" panose="020B0604020104020204" pitchFamily="34" charset="0"/>
              </a:rPr>
              <a:t>screenshots</a:t>
            </a:r>
            <a:endParaRPr lang="hu-HU" sz="22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with SQL is effective for filtering data</a:t>
            </a:r>
            <a:r>
              <a:rPr lang="en-US" sz="1800" dirty="0" smtClean="0">
                <a:solidFill>
                  <a:schemeClr val="accent3">
                    <a:lumMod val="25000"/>
                  </a:schemeClr>
                </a:solidFill>
                <a:latin typeface="Abadi" panose="020B0604020104020204" pitchFamily="34" charset="0"/>
              </a:rPr>
              <a:t>.</a:t>
            </a:r>
            <a:endParaRPr lang="hu-HU"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Data </a:t>
            </a:r>
            <a:r>
              <a:rPr lang="en-US" sz="1800" dirty="0">
                <a:solidFill>
                  <a:schemeClr val="accent3">
                    <a:lumMod val="25000"/>
                  </a:schemeClr>
                </a:solidFill>
                <a:latin typeface="Abadi" panose="020B0604020104020204" pitchFamily="34" charset="0"/>
              </a:rPr>
              <a:t>analysis with interactive visualization provides insights</a:t>
            </a:r>
            <a:r>
              <a:rPr lang="en-US" sz="1800" dirty="0" smtClean="0">
                <a:solidFill>
                  <a:schemeClr val="accent3">
                    <a:lumMod val="25000"/>
                  </a:schemeClr>
                </a:solidFill>
                <a:latin typeface="Abadi" panose="020B0604020104020204" pitchFamily="34" charset="0"/>
              </a:rPr>
              <a:t>.</a:t>
            </a:r>
            <a:endParaRPr lang="hu-HU"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err="1" smtClean="0">
                <a:solidFill>
                  <a:schemeClr val="accent3">
                    <a:lumMod val="25000"/>
                  </a:schemeClr>
                </a:solidFill>
                <a:latin typeface="Abadi" panose="020B0604020104020204" pitchFamily="34" charset="0"/>
              </a:rPr>
              <a:t>Plotly</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Dash is powerful for displaying data changes.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r>
              <a:rPr lang="en-US" sz="1800" dirty="0">
                <a:solidFill>
                  <a:schemeClr val="accent3">
                    <a:lumMod val="25000"/>
                  </a:schemeClr>
                </a:solidFill>
                <a:latin typeface="Abadi" panose="020B0604020104020204" pitchFamily="34" charset="0"/>
              </a:rPr>
              <a:t>The Decision Tree Classifier algorithm has good accuracy for prediction.</a:t>
            </a: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967448" y="4700804"/>
            <a:ext cx="9879227" cy="1525588"/>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the CCFS SLC40 category, there seems to be a higher concentration of flights with a high number compared to class 1</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Kép 5"/>
          <p:cNvPicPr>
            <a:picLocks noChangeAspect="1"/>
          </p:cNvPicPr>
          <p:nvPr/>
        </p:nvPicPr>
        <p:blipFill rotWithShape="1">
          <a:blip r:embed="rId3">
            <a:extLst>
              <a:ext uri="{28A0092B-C50C-407E-A947-70E740481C1C}">
                <a14:useLocalDpi xmlns:a14="http://schemas.microsoft.com/office/drawing/2010/main" val="0"/>
              </a:ext>
            </a:extLst>
          </a:blip>
          <a:srcRect b="9129"/>
          <a:stretch/>
        </p:blipFill>
        <p:spPr>
          <a:xfrm>
            <a:off x="871537" y="1490663"/>
            <a:ext cx="10448925" cy="352277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4967164"/>
            <a:ext cx="10068782" cy="9764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case, there does not appear to be a strong </a:t>
            </a:r>
            <a:r>
              <a:rPr lang="en-US" sz="2200" dirty="0" smtClean="0">
                <a:solidFill>
                  <a:schemeClr val="accent3">
                    <a:lumMod val="25000"/>
                  </a:schemeClr>
                </a:solidFill>
                <a:latin typeface="Abadi" panose="020B0604020104020204" pitchFamily="34" charset="0"/>
              </a:rPr>
              <a:t>correlation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7" y="1410192"/>
            <a:ext cx="10296525" cy="34385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25190" y="5234151"/>
            <a:ext cx="10959534" cy="11088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orbits with the highest success rates are SSO, HEO, GEO, and ES-L1, while the GTO orbit has the lowest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255" y="1456639"/>
            <a:ext cx="5618928" cy="357568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4816366"/>
            <a:ext cx="9721941" cy="106497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success appears to be related to the number of flights. On the other hand, there seems to be no relationship between the number of flights and success in the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362" y="1530733"/>
            <a:ext cx="10201275" cy="32289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4910958"/>
            <a:ext cx="10053017" cy="9580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Heavy payloads have a negative influence on GTO orbits and a positive influence on GTO and Polar LEO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506347"/>
            <a:ext cx="10563225" cy="32480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5005551"/>
            <a:ext cx="4676975" cy="875793"/>
          </a:xfrm>
          <a:prstGeom prst="rect">
            <a:avLst/>
          </a:prstGeom>
        </p:spPr>
        <p:txBody>
          <a:bodyPr>
            <a:normAutofit/>
          </a:bodyPr>
          <a:lstStyle/>
          <a:p>
            <a:pPr>
              <a:lnSpc>
                <a:spcPct val="100000"/>
              </a:lnSpc>
              <a:spcBef>
                <a:spcPts val="1400"/>
              </a:spcBef>
            </a:pPr>
            <a:r>
              <a:rPr lang="hu-HU" sz="2200" dirty="0" smtClean="0">
                <a:solidFill>
                  <a:schemeClr val="accent3">
                    <a:lumMod val="25000"/>
                  </a:schemeClr>
                </a:solidFill>
                <a:latin typeface="Abadi" panose="020B0604020104020204" pitchFamily="34" charset="0"/>
              </a:rPr>
              <a:t>The </a:t>
            </a:r>
            <a:r>
              <a:rPr lang="hu-HU" sz="2200" dirty="0" err="1" smtClean="0">
                <a:solidFill>
                  <a:schemeClr val="accent3">
                    <a:lumMod val="25000"/>
                  </a:schemeClr>
                </a:solidFill>
                <a:latin typeface="Abadi" panose="020B0604020104020204" pitchFamily="34" charset="0"/>
              </a:rPr>
              <a:t>success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rate</a:t>
            </a:r>
            <a:r>
              <a:rPr lang="hu-HU" sz="2200" dirty="0" smtClean="0">
                <a:solidFill>
                  <a:schemeClr val="accent3">
                    <a:lumMod val="25000"/>
                  </a:schemeClr>
                </a:solidFill>
                <a:latin typeface="Abadi" panose="020B0604020104020204" pitchFamily="34" charset="0"/>
              </a:rPr>
              <a:t> is </a:t>
            </a:r>
            <a:r>
              <a:rPr lang="hu-HU" sz="2200" dirty="0" err="1" smtClean="0">
                <a:solidFill>
                  <a:schemeClr val="accent3">
                    <a:lumMod val="25000"/>
                  </a:schemeClr>
                </a:solidFill>
                <a:latin typeface="Abadi" panose="020B0604020104020204" pitchFamily="34" charset="0"/>
              </a:rPr>
              <a:t>increasing</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since</a:t>
            </a:r>
            <a:r>
              <a:rPr lang="hu-HU" sz="2200" dirty="0" smtClean="0">
                <a:solidFill>
                  <a:schemeClr val="accent3">
                    <a:lumMod val="25000"/>
                  </a:schemeClr>
                </a:solidFill>
                <a:latin typeface="Abadi" panose="020B0604020104020204" pitchFamily="34" charset="0"/>
              </a:rPr>
              <a:t> 2013</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121" y="1615966"/>
            <a:ext cx="6691031" cy="403974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4847897"/>
            <a:ext cx="9745589" cy="512379"/>
          </a:xfrm>
          <a:prstGeom prst="rect">
            <a:avLst/>
          </a:prstGeom>
        </p:spPr>
        <p:txBody>
          <a:bodyPr>
            <a:normAutofit/>
          </a:bodyPr>
          <a:lstStyle/>
          <a:p>
            <a:pPr>
              <a:lnSpc>
                <a:spcPct val="100000"/>
              </a:lnSpc>
              <a:spcBef>
                <a:spcPts val="1400"/>
              </a:spcBef>
            </a:pPr>
            <a:r>
              <a:rPr lang="hu-HU" sz="2200" dirty="0" smtClean="0">
                <a:solidFill>
                  <a:schemeClr val="accent3">
                    <a:lumMod val="25000"/>
                  </a:schemeClr>
                </a:solidFill>
                <a:latin typeface="Abadi" panose="020B0604020104020204" pitchFamily="34" charset="0"/>
              </a:rPr>
              <a:t>4</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sites are presented in the database.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987" y="1485572"/>
            <a:ext cx="8582025" cy="33623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1366837"/>
            <a:ext cx="11744325" cy="41243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4895193"/>
            <a:ext cx="9745589" cy="1281770"/>
          </a:xfrm>
          <a:prstGeom prst="rect">
            <a:avLst/>
          </a:prstGeom>
        </p:spPr>
        <p:txBody>
          <a:bodyPr>
            <a:normAutofit/>
          </a:body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We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can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get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sum of </a:t>
            </a:r>
            <a:r>
              <a:rPr lang="hu-HU" sz="2200" dirty="0" err="1" smtClean="0">
                <a:solidFill>
                  <a:schemeClr val="accent3">
                    <a:lumMod val="25000"/>
                  </a:schemeClr>
                </a:solidFill>
                <a:latin typeface="Abadi" panose="020B0604020104020204" pitchFamily="34" charset="0"/>
              </a:rPr>
              <a:t>all</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values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by</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using</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‚SUM’ </a:t>
            </a:r>
            <a:r>
              <a:rPr lang="hu-HU" sz="2200" dirty="0" err="1" smtClean="0">
                <a:solidFill>
                  <a:schemeClr val="accent3">
                    <a:lumMod val="25000"/>
                  </a:schemeClr>
                </a:solidFill>
                <a:latin typeface="Abadi" panose="020B0604020104020204" pitchFamily="34" charset="0"/>
              </a:rPr>
              <a:t>function</a:t>
            </a:r>
            <a:r>
              <a:rPr lang="hu-HU"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587" y="2471737"/>
            <a:ext cx="8124825" cy="19145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1090996"/>
          </a:xfrm>
          <a:prstGeom prst="rect">
            <a:avLst/>
          </a:prstGeom>
        </p:spPr>
        <p:txBody>
          <a:bodyPr>
            <a:normAutofit/>
          </a:body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We</a:t>
            </a:r>
            <a:r>
              <a:rPr lang="hu-HU" sz="2200" dirty="0" smtClean="0">
                <a:solidFill>
                  <a:schemeClr val="accent3">
                    <a:lumMod val="25000"/>
                  </a:schemeClr>
                </a:solidFill>
                <a:latin typeface="Abadi" panose="020B0604020104020204" pitchFamily="34" charset="0"/>
              </a:rPr>
              <a:t> van </a:t>
            </a:r>
            <a:r>
              <a:rPr lang="hu-HU" sz="2200" dirty="0" err="1" smtClean="0">
                <a:solidFill>
                  <a:schemeClr val="accent3">
                    <a:lumMod val="25000"/>
                  </a:schemeClr>
                </a:solidFill>
                <a:latin typeface="Abadi" panose="020B0604020104020204" pitchFamily="34" charset="0"/>
              </a:rPr>
              <a:t>get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average</a:t>
            </a:r>
            <a:r>
              <a:rPr lang="hu-HU" sz="2200" dirty="0" smtClean="0">
                <a:solidFill>
                  <a:schemeClr val="accent3">
                    <a:lumMod val="25000"/>
                  </a:schemeClr>
                </a:solidFill>
                <a:latin typeface="Abadi" panose="020B0604020104020204" pitchFamily="34" charset="0"/>
              </a:rPr>
              <a:t> of </a:t>
            </a:r>
            <a:r>
              <a:rPr lang="hu-HU" sz="2200" dirty="0" err="1" smtClean="0">
                <a:solidFill>
                  <a:schemeClr val="accent3">
                    <a:lumMod val="25000"/>
                  </a:schemeClr>
                </a:solidFill>
                <a:latin typeface="Abadi" panose="020B0604020104020204" pitchFamily="34" charset="0"/>
              </a:rPr>
              <a:t>all</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values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by</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using</a:t>
            </a:r>
            <a:r>
              <a:rPr lang="hu-HU" sz="2200" dirty="0" smtClean="0">
                <a:solidFill>
                  <a:schemeClr val="accent3">
                    <a:lumMod val="25000"/>
                  </a:schemeClr>
                </a:solidFill>
                <a:latin typeface="Abadi" panose="020B0604020104020204" pitchFamily="34" charset="0"/>
              </a:rPr>
              <a:t> ‚AVG’ </a:t>
            </a:r>
            <a:r>
              <a:rPr lang="hu-HU" sz="2200" dirty="0" err="1" smtClean="0">
                <a:solidFill>
                  <a:schemeClr val="accent3">
                    <a:lumMod val="25000"/>
                  </a:schemeClr>
                </a:solidFill>
                <a:latin typeface="Abadi" panose="020B0604020104020204" pitchFamily="34" charset="0"/>
              </a:rPr>
              <a:t>function</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748" y="3530655"/>
            <a:ext cx="8620125" cy="20669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759920"/>
          </a:xfrm>
          <a:prstGeom prst="rect">
            <a:avLst/>
          </a:prstGeom>
        </p:spPr>
        <p:txBody>
          <a:bodyPr lIns="91440" tIns="45720" rIns="91440" bIns="45720" anchor="t">
            <a:normAutofit/>
          </a:bodyPr>
          <a:lstStyle/>
          <a:p>
            <a:pPr>
              <a:lnSpc>
                <a:spcPct val="100000"/>
              </a:lnSpc>
              <a:spcBef>
                <a:spcPts val="1400"/>
              </a:spcBef>
            </a:pPr>
            <a:r>
              <a:rPr lang="hu-HU" sz="2200" dirty="0" err="1" smtClean="0">
                <a:solidFill>
                  <a:schemeClr val="accent3">
                    <a:lumMod val="25000"/>
                  </a:schemeClr>
                </a:solidFill>
                <a:latin typeface="Abadi"/>
              </a:rPr>
              <a:t>We</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can</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get</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the</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first</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succesful</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data</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by</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using</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the</a:t>
            </a:r>
            <a:r>
              <a:rPr lang="hu-HU" sz="2200" dirty="0" smtClean="0">
                <a:solidFill>
                  <a:schemeClr val="accent3">
                    <a:lumMod val="25000"/>
                  </a:schemeClr>
                </a:solidFill>
                <a:latin typeface="Abadi"/>
              </a:rPr>
              <a:t> ‚MIN’ </a:t>
            </a:r>
            <a:r>
              <a:rPr lang="hu-HU" sz="2200" dirty="0" err="1" smtClean="0">
                <a:solidFill>
                  <a:schemeClr val="accent3">
                    <a:lumMod val="25000"/>
                  </a:schemeClr>
                </a:solidFill>
                <a:latin typeface="Abadi"/>
              </a:rPr>
              <a:t>function</a:t>
            </a:r>
            <a:r>
              <a:rPr lang="hu-HU" sz="2200" dirty="0" smtClean="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505" y="3655137"/>
            <a:ext cx="9020175" cy="20859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Kép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512" y="1694793"/>
            <a:ext cx="5583221" cy="469171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802103"/>
            <a:ext cx="9727423" cy="38971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endParaRPr lang="hu-HU" sz="22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smtClean="0">
                <a:solidFill>
                  <a:schemeClr val="accent3">
                    <a:lumMod val="25000"/>
                  </a:schemeClr>
                </a:solidFill>
                <a:latin typeface="Abadi" panose="020B0604020104020204" pitchFamily="34" charset="0"/>
              </a:rPr>
              <a:t>Data </a:t>
            </a:r>
            <a:r>
              <a:rPr lang="hu-HU" sz="1800" dirty="0" err="1" smtClean="0">
                <a:solidFill>
                  <a:schemeClr val="accent3">
                    <a:lumMod val="25000"/>
                  </a:schemeClr>
                </a:solidFill>
                <a:latin typeface="Abadi" panose="020B0604020104020204" pitchFamily="34" charset="0"/>
              </a:rPr>
              <a:t>Collection</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through</a:t>
            </a:r>
            <a:r>
              <a:rPr lang="hu-HU" sz="1800" dirty="0" smtClean="0">
                <a:solidFill>
                  <a:schemeClr val="accent3">
                    <a:lumMod val="25000"/>
                  </a:schemeClr>
                </a:solidFill>
                <a:latin typeface="Abadi" panose="020B0604020104020204" pitchFamily="34" charset="0"/>
              </a:rPr>
              <a:t> Web </a:t>
            </a:r>
            <a:r>
              <a:rPr lang="hu-HU" sz="1800" dirty="0" err="1" smtClean="0">
                <a:solidFill>
                  <a:schemeClr val="accent3">
                    <a:lumMod val="25000"/>
                  </a:schemeClr>
                </a:solidFill>
                <a:latin typeface="Abadi" panose="020B0604020104020204" pitchFamily="34" charset="0"/>
              </a:rPr>
              <a:t>Scraping</a:t>
            </a:r>
            <a:endParaRPr lang="hu-HU" sz="18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err="1" smtClean="0">
                <a:solidFill>
                  <a:schemeClr val="accent3">
                    <a:lumMod val="25000"/>
                  </a:schemeClr>
                </a:solidFill>
                <a:latin typeface="Abadi" panose="020B0604020104020204" pitchFamily="34" charset="0"/>
              </a:rPr>
              <a:t>Machine</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learning</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models</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were</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built</a:t>
            </a:r>
            <a:endParaRPr lang="hu-HU" sz="18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smtClean="0">
                <a:solidFill>
                  <a:schemeClr val="accent3">
                    <a:lumMod val="25000"/>
                  </a:schemeClr>
                </a:solidFill>
                <a:latin typeface="Abadi" panose="020B0604020104020204" pitchFamily="34" charset="0"/>
              </a:rPr>
              <a:t>Data </a:t>
            </a:r>
            <a:r>
              <a:rPr lang="hu-HU" sz="1800" dirty="0" err="1" smtClean="0">
                <a:solidFill>
                  <a:schemeClr val="accent3">
                    <a:lumMod val="25000"/>
                  </a:schemeClr>
                </a:solidFill>
                <a:latin typeface="Abadi" panose="020B0604020104020204" pitchFamily="34" charset="0"/>
              </a:rPr>
              <a:t>Visualisation</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with</a:t>
            </a:r>
            <a:r>
              <a:rPr lang="hu-HU" sz="1800" dirty="0" smtClean="0">
                <a:solidFill>
                  <a:schemeClr val="accent3">
                    <a:lumMod val="25000"/>
                  </a:schemeClr>
                </a:solidFill>
                <a:latin typeface="Abadi" panose="020B0604020104020204" pitchFamily="34" charset="0"/>
              </a:rPr>
              <a:t> Python</a:t>
            </a: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endParaRPr lang="hu-HU" sz="22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err="1" smtClean="0">
                <a:solidFill>
                  <a:schemeClr val="accent3">
                    <a:lumMod val="25000"/>
                  </a:schemeClr>
                </a:solidFill>
                <a:latin typeface="Abadi" panose="020B0604020104020204" pitchFamily="34" charset="0"/>
              </a:rPr>
              <a:t>Optimal</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model</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for</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Predictive</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analysis</a:t>
            </a:r>
            <a:endParaRPr lang="hu-HU" sz="18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smtClean="0">
                <a:solidFill>
                  <a:schemeClr val="accent3">
                    <a:lumMod val="25000"/>
                  </a:schemeClr>
                </a:solidFill>
                <a:latin typeface="Abadi" panose="020B0604020104020204" pitchFamily="34" charset="0"/>
              </a:rPr>
              <a:t>Data </a:t>
            </a:r>
            <a:r>
              <a:rPr lang="hu-HU" sz="1800" dirty="0" err="1" smtClean="0">
                <a:solidFill>
                  <a:schemeClr val="accent3">
                    <a:lumMod val="25000"/>
                  </a:schemeClr>
                </a:solidFill>
                <a:latin typeface="Abadi" panose="020B0604020104020204" pitchFamily="34" charset="0"/>
              </a:rPr>
              <a:t>Visualisation</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for</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decision</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making</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4437993"/>
            <a:ext cx="9745589" cy="1738970"/>
          </a:xfrm>
          <a:prstGeom prst="rect">
            <a:avLst/>
          </a:prstGeom>
        </p:spPr>
        <p:txBody>
          <a:bodyPr>
            <a:normAutofit/>
          </a:body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We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can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get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number</a:t>
            </a:r>
            <a:r>
              <a:rPr lang="hu-HU" sz="2200" dirty="0" smtClean="0">
                <a:solidFill>
                  <a:schemeClr val="accent3">
                    <a:lumMod val="25000"/>
                  </a:schemeClr>
                </a:solidFill>
                <a:latin typeface="Abadi" panose="020B0604020104020204" pitchFamily="34" charset="0"/>
              </a:rPr>
              <a:t> of </a:t>
            </a:r>
            <a:r>
              <a:rPr lang="hu-HU" sz="2200" dirty="0" err="1" smtClean="0">
                <a:solidFill>
                  <a:schemeClr val="accent3">
                    <a:lumMod val="25000"/>
                  </a:schemeClr>
                </a:solidFill>
                <a:latin typeface="Abadi" panose="020B0604020104020204" pitchFamily="34" charset="0"/>
              </a:rPr>
              <a:t>all</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successful</a:t>
            </a:r>
            <a:r>
              <a:rPr lang="hu-HU" sz="2200" dirty="0" smtClean="0">
                <a:solidFill>
                  <a:schemeClr val="accent3">
                    <a:lumMod val="25000"/>
                  </a:schemeClr>
                </a:solidFill>
                <a:latin typeface="Abadi" panose="020B0604020104020204" pitchFamily="34" charset="0"/>
              </a:rPr>
              <a:t> and </a:t>
            </a:r>
            <a:r>
              <a:rPr lang="hu-HU" sz="2200" dirty="0" err="1" smtClean="0">
                <a:solidFill>
                  <a:schemeClr val="accent3">
                    <a:lumMod val="25000"/>
                  </a:schemeClr>
                </a:solidFill>
                <a:latin typeface="Abadi" panose="020B0604020104020204" pitchFamily="34" charset="0"/>
              </a:rPr>
              <a:t>failure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missions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by</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using</a:t>
            </a:r>
            <a:r>
              <a:rPr lang="hu-HU" sz="2200" dirty="0" smtClean="0">
                <a:solidFill>
                  <a:schemeClr val="accent3">
                    <a:lumMod val="25000"/>
                  </a:schemeClr>
                </a:solidFill>
                <a:latin typeface="Abadi" panose="020B0604020104020204" pitchFamily="34" charset="0"/>
              </a:rPr>
              <a:t> COUNT and LIKE </a:t>
            </a:r>
            <a:r>
              <a:rPr lang="hu-HU" sz="2200" dirty="0" err="1" smtClean="0">
                <a:solidFill>
                  <a:schemeClr val="accent3">
                    <a:lumMod val="25000"/>
                  </a:schemeClr>
                </a:solidFill>
                <a:latin typeface="Abadi" panose="020B0604020104020204" pitchFamily="34" charset="0"/>
              </a:rPr>
              <a:t>functions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736444"/>
            <a:ext cx="4848225" cy="20669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3731045" cy="1863506"/>
          </a:xfrm>
          <a:prstGeom prst="rect">
            <a:avLst/>
          </a:prstGeom>
        </p:spPr>
        <p:txBody>
          <a:bodyPr>
            <a:normAutofit/>
          </a:body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We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can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get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max</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playload</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masses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by</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using</a:t>
            </a:r>
            <a:r>
              <a:rPr lang="hu-HU" sz="2200" dirty="0" smtClean="0">
                <a:solidFill>
                  <a:schemeClr val="accent3">
                    <a:lumMod val="25000"/>
                  </a:schemeClr>
                </a:solidFill>
                <a:latin typeface="Abadi" panose="020B0604020104020204" pitchFamily="34" charset="0"/>
              </a:rPr>
              <a:t> MAX </a:t>
            </a:r>
            <a:r>
              <a:rPr lang="hu-HU" sz="2200" dirty="0" err="1" smtClean="0">
                <a:solidFill>
                  <a:schemeClr val="accent3">
                    <a:lumMod val="25000"/>
                  </a:schemeClr>
                </a:solidFill>
                <a:latin typeface="Abadi" panose="020B0604020104020204" pitchFamily="34" charset="0"/>
              </a:rPr>
              <a:t>function</a:t>
            </a:r>
            <a:r>
              <a:rPr lang="hu-HU"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843" y="1545021"/>
            <a:ext cx="4063450" cy="50625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848" y="4051737"/>
            <a:ext cx="3971925" cy="1247775"/>
          </a:xfrm>
          <a:prstGeom prst="rect">
            <a:avLst/>
          </a:prstGeom>
        </p:spPr>
      </p:pic>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770010" y="1825625"/>
            <a:ext cx="3731045" cy="18635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We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can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get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months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using</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month</a:t>
            </a:r>
            <a:r>
              <a:rPr lang="hu-HU" sz="2200" dirty="0" smtClean="0">
                <a:solidFill>
                  <a:schemeClr val="accent3">
                    <a:lumMod val="25000"/>
                  </a:schemeClr>
                </a:solidFill>
                <a:latin typeface="Abadi" panose="020B0604020104020204" pitchFamily="34" charset="0"/>
              </a:rPr>
              <a:t>(DATEW) and WHERE </a:t>
            </a:r>
            <a:r>
              <a:rPr lang="hu-HU" sz="2200" dirty="0" err="1" smtClean="0">
                <a:solidFill>
                  <a:schemeClr val="accent3">
                    <a:lumMod val="25000"/>
                  </a:schemeClr>
                </a:solidFill>
                <a:latin typeface="Abadi" panose="020B0604020104020204" pitchFamily="34" charset="0"/>
              </a:rPr>
              <a:t>functions</a:t>
            </a:r>
            <a:r>
              <a:rPr lang="hu-HU"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312" y="1804987"/>
            <a:ext cx="2619375" cy="32480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Kép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490" y="1580684"/>
            <a:ext cx="9152126" cy="46457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Kép 3"/>
          <p:cNvPicPr>
            <a:picLocks noChangeAspect="1"/>
          </p:cNvPicPr>
          <p:nvPr/>
        </p:nvPicPr>
        <p:blipFill rotWithShape="1">
          <a:blip r:embed="rId3"/>
          <a:srcRect l="35559" t="41406" r="6897" b="6433"/>
          <a:stretch/>
        </p:blipFill>
        <p:spPr>
          <a:xfrm>
            <a:off x="1048407" y="1458309"/>
            <a:ext cx="9552208" cy="469024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573109"/>
            <a:ext cx="9745589" cy="603853"/>
          </a:xfrm>
          <a:prstGeom prst="rect">
            <a:avLst/>
          </a:prstGeom>
        </p:spPr>
        <p:txBody>
          <a:bodyPr lIns="91440" tIns="45720" rIns="91440" bIns="45720" anchor="t">
            <a:normAutofit/>
          </a:bodyPr>
          <a:lstStyle/>
          <a:p>
            <a:pPr>
              <a:lnSpc>
                <a:spcPct val="100000"/>
              </a:lnSpc>
              <a:spcBef>
                <a:spcPts val="1400"/>
              </a:spcBef>
            </a:pPr>
            <a:r>
              <a:rPr lang="hu-HU" sz="2200" dirty="0" smtClean="0">
                <a:solidFill>
                  <a:schemeClr val="accent3">
                    <a:lumMod val="25000"/>
                  </a:schemeClr>
                </a:solidFill>
                <a:latin typeface="Abadi"/>
              </a:rPr>
              <a:t>KSC LC-39A has </a:t>
            </a:r>
            <a:r>
              <a:rPr lang="hu-HU" sz="2200" dirty="0" err="1" smtClean="0">
                <a:solidFill>
                  <a:schemeClr val="accent3">
                    <a:lumMod val="25000"/>
                  </a:schemeClr>
                </a:solidFill>
                <a:latin typeface="Abadi"/>
              </a:rPr>
              <a:t>the</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highest</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success</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score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24" y="1734207"/>
            <a:ext cx="10450748" cy="29889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7" y="1489842"/>
            <a:ext cx="10006220" cy="4619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endParaRPr lang="hu-HU" sz="2200" dirty="0" smtClean="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The commercial space industry has entered an era where space travel is becoming more accessible and affordable for the broader public. Various companies are now offering suborbital spaceflights, with SpaceX emerging as the most prominent player in this field</a:t>
            </a:r>
            <a:r>
              <a:rPr lang="en-US" sz="1800" dirty="0" smtClean="0">
                <a:solidFill>
                  <a:schemeClr val="accent3">
                    <a:lumMod val="25000"/>
                  </a:schemeClr>
                </a:solidFill>
                <a:latin typeface="Abadi" panose="020B0604020104020204" pitchFamily="34" charset="0"/>
              </a:rPr>
              <a:t>.</a:t>
            </a:r>
            <a:endParaRPr lang="hu-HU" sz="1800" dirty="0" smtClean="0">
              <a:solidFill>
                <a:schemeClr val="accent3">
                  <a:lumMod val="25000"/>
                </a:schemeClr>
              </a:solidFill>
              <a:latin typeface="Abadi" panose="020B0604020104020204" pitchFamily="34" charset="0"/>
            </a:endParaRPr>
          </a:p>
          <a:p>
            <a:pPr lvl="1">
              <a:spcBef>
                <a:spcPts val="1400"/>
              </a:spcBef>
            </a:pPr>
            <a:r>
              <a:rPr lang="en-US" sz="1800" dirty="0" smtClean="0">
                <a:solidFill>
                  <a:schemeClr val="accent3">
                    <a:lumMod val="25000"/>
                  </a:schemeClr>
                </a:solidFill>
                <a:latin typeface="Abadi" panose="020B0604020104020204" pitchFamily="34" charset="0"/>
              </a:rPr>
              <a:t>SpaceX's </a:t>
            </a:r>
            <a:r>
              <a:rPr lang="en-US" sz="1800" dirty="0">
                <a:solidFill>
                  <a:schemeClr val="accent3">
                    <a:lumMod val="25000"/>
                  </a:schemeClr>
                </a:solidFill>
                <a:latin typeface="Abadi" panose="020B0604020104020204" pitchFamily="34" charset="0"/>
              </a:rPr>
              <a:t>notable achievements include</a:t>
            </a:r>
            <a:r>
              <a:rPr lang="en-US" sz="1800" dirty="0" smtClean="0">
                <a:solidFill>
                  <a:schemeClr val="accent3">
                    <a:lumMod val="25000"/>
                  </a:schemeClr>
                </a:solidFill>
                <a:latin typeface="Abadi" panose="020B0604020104020204" pitchFamily="34" charset="0"/>
              </a:rPr>
              <a:t>:</a:t>
            </a:r>
            <a:endParaRPr lang="hu-HU" sz="1800" dirty="0" smtClean="0">
              <a:solidFill>
                <a:schemeClr val="accent3">
                  <a:lumMod val="25000"/>
                </a:schemeClr>
              </a:solidFill>
              <a:latin typeface="Abadi" panose="020B0604020104020204" pitchFamily="34" charset="0"/>
            </a:endParaRPr>
          </a:p>
          <a:p>
            <a:pPr lvl="2">
              <a:spcBef>
                <a:spcPts val="1400"/>
              </a:spcBef>
            </a:pPr>
            <a:r>
              <a:rPr lang="en-US" sz="1400" dirty="0" smtClean="0">
                <a:solidFill>
                  <a:schemeClr val="accent3">
                    <a:lumMod val="25000"/>
                  </a:schemeClr>
                </a:solidFill>
                <a:latin typeface="Abadi" panose="020B0604020104020204" pitchFamily="34" charset="0"/>
              </a:rPr>
              <a:t>Sending </a:t>
            </a:r>
            <a:r>
              <a:rPr lang="en-US" sz="1400" dirty="0">
                <a:solidFill>
                  <a:schemeClr val="accent3">
                    <a:lumMod val="25000"/>
                  </a:schemeClr>
                </a:solidFill>
                <a:latin typeface="Abadi" panose="020B0604020104020204" pitchFamily="34" charset="0"/>
              </a:rPr>
              <a:t>spacecraft to the International Space Station (ISS</a:t>
            </a:r>
            <a:r>
              <a:rPr lang="en-US" sz="1400" dirty="0" smtClean="0">
                <a:solidFill>
                  <a:schemeClr val="accent3">
                    <a:lumMod val="25000"/>
                  </a:schemeClr>
                </a:solidFill>
                <a:latin typeface="Abadi" panose="020B0604020104020204" pitchFamily="34" charset="0"/>
              </a:rPr>
              <a:t>),</a:t>
            </a:r>
            <a:endParaRPr lang="hu-HU" sz="1400" dirty="0" smtClean="0">
              <a:solidFill>
                <a:schemeClr val="accent3">
                  <a:lumMod val="25000"/>
                </a:schemeClr>
              </a:solidFill>
              <a:latin typeface="Abadi" panose="020B0604020104020204" pitchFamily="34" charset="0"/>
            </a:endParaRPr>
          </a:p>
          <a:p>
            <a:pPr lvl="2">
              <a:spcBef>
                <a:spcPts val="1400"/>
              </a:spcBef>
            </a:pPr>
            <a:r>
              <a:rPr lang="en-US" sz="1400" dirty="0" smtClean="0">
                <a:solidFill>
                  <a:schemeClr val="accent3">
                    <a:lumMod val="25000"/>
                  </a:schemeClr>
                </a:solidFill>
                <a:latin typeface="Abadi" panose="020B0604020104020204" pitchFamily="34" charset="0"/>
              </a:rPr>
              <a:t>Deploying </a:t>
            </a:r>
            <a:r>
              <a:rPr lang="en-US" sz="1400" dirty="0" err="1">
                <a:solidFill>
                  <a:schemeClr val="accent3">
                    <a:lumMod val="25000"/>
                  </a:schemeClr>
                </a:solidFill>
                <a:latin typeface="Abadi" panose="020B0604020104020204" pitchFamily="34" charset="0"/>
              </a:rPr>
              <a:t>Starlink</a:t>
            </a:r>
            <a:r>
              <a:rPr lang="en-US" sz="1400" dirty="0">
                <a:solidFill>
                  <a:schemeClr val="accent3">
                    <a:lumMod val="25000"/>
                  </a:schemeClr>
                </a:solidFill>
                <a:latin typeface="Abadi" panose="020B0604020104020204" pitchFamily="34" charset="0"/>
              </a:rPr>
              <a:t>, a satellite constellation providing global internet coverage</a:t>
            </a:r>
            <a:r>
              <a:rPr lang="en-US" sz="1400" dirty="0" smtClean="0">
                <a:solidFill>
                  <a:schemeClr val="accent3">
                    <a:lumMod val="25000"/>
                  </a:schemeClr>
                </a:solidFill>
                <a:latin typeface="Abadi" panose="020B0604020104020204" pitchFamily="34" charset="0"/>
              </a:rPr>
              <a:t>,</a:t>
            </a:r>
            <a:endParaRPr lang="hu-HU" sz="1400" dirty="0" smtClean="0">
              <a:solidFill>
                <a:schemeClr val="accent3">
                  <a:lumMod val="25000"/>
                </a:schemeClr>
              </a:solidFill>
              <a:latin typeface="Abadi" panose="020B0604020104020204" pitchFamily="34" charset="0"/>
            </a:endParaRPr>
          </a:p>
          <a:p>
            <a:pPr lvl="2">
              <a:spcBef>
                <a:spcPts val="1400"/>
              </a:spcBef>
            </a:pPr>
            <a:r>
              <a:rPr lang="en-US" sz="1400" dirty="0" smtClean="0">
                <a:solidFill>
                  <a:schemeClr val="accent3">
                    <a:lumMod val="25000"/>
                  </a:schemeClr>
                </a:solidFill>
                <a:latin typeface="Abadi" panose="020B0604020104020204" pitchFamily="34" charset="0"/>
              </a:rPr>
              <a:t>Conducting </a:t>
            </a:r>
            <a:r>
              <a:rPr lang="en-US" sz="1400" dirty="0">
                <a:solidFill>
                  <a:schemeClr val="accent3">
                    <a:lumMod val="25000"/>
                  </a:schemeClr>
                </a:solidFill>
                <a:latin typeface="Abadi" panose="020B0604020104020204" pitchFamily="34" charset="0"/>
              </a:rPr>
              <a:t>manned space </a:t>
            </a:r>
            <a:r>
              <a:rPr lang="en-US" sz="1400" dirty="0" smtClean="0">
                <a:solidFill>
                  <a:schemeClr val="accent3">
                    <a:lumMod val="25000"/>
                  </a:schemeClr>
                </a:solidFill>
                <a:latin typeface="Abadi" panose="020B0604020104020204" pitchFamily="34" charset="0"/>
              </a:rPr>
              <a:t>missions.</a:t>
            </a:r>
            <a:endParaRPr lang="hu-HU" sz="1400" dirty="0" smtClean="0">
              <a:solidFill>
                <a:schemeClr val="accent3">
                  <a:lumMod val="25000"/>
                </a:schemeClr>
              </a:solidFill>
              <a:latin typeface="Abadi" panose="020B0604020104020204" pitchFamily="34" charset="0"/>
            </a:endParaRPr>
          </a:p>
          <a:p>
            <a:pPr lvl="1">
              <a:spcBef>
                <a:spcPts val="1400"/>
              </a:spcBef>
            </a:pPr>
            <a:r>
              <a:rPr lang="en-US" sz="1800" dirty="0" smtClean="0">
                <a:solidFill>
                  <a:schemeClr val="accent3">
                    <a:lumMod val="25000"/>
                  </a:schemeClr>
                </a:solidFill>
                <a:latin typeface="Abadi" panose="020B0604020104020204" pitchFamily="34" charset="0"/>
              </a:rPr>
              <a:t>One </a:t>
            </a:r>
            <a:r>
              <a:rPr lang="en-US" sz="1800" dirty="0">
                <a:solidFill>
                  <a:schemeClr val="accent3">
                    <a:lumMod val="25000"/>
                  </a:schemeClr>
                </a:solidFill>
                <a:latin typeface="Abadi" panose="020B0604020104020204" pitchFamily="34" charset="0"/>
              </a:rPr>
              <a:t>key factor behind SpaceX's success is the relatively low cost of its rocket launches. </a:t>
            </a:r>
            <a:endParaRPr lang="en-US" sz="1800" dirty="0" smtClean="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Problems </a:t>
            </a:r>
            <a:r>
              <a:rPr lang="en-US" sz="2200" dirty="0">
                <a:solidFill>
                  <a:schemeClr val="accent3">
                    <a:lumMod val="25000"/>
                  </a:schemeClr>
                </a:solidFill>
                <a:latin typeface="Abadi" panose="020B0604020104020204" pitchFamily="34" charset="0"/>
              </a:rPr>
              <a:t>you want to find </a:t>
            </a:r>
            <a:r>
              <a:rPr lang="en-US" sz="2200" dirty="0" smtClean="0">
                <a:solidFill>
                  <a:schemeClr val="accent3">
                    <a:lumMod val="25000"/>
                  </a:schemeClr>
                </a:solidFill>
                <a:latin typeface="Abadi" panose="020B0604020104020204" pitchFamily="34" charset="0"/>
              </a:rPr>
              <a:t>answers</a:t>
            </a:r>
            <a:endParaRPr lang="hu-HU" sz="2200" dirty="0" smtClean="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The primary goal of this project is to estimate the cost of each SpaceX launch by analyzing the reusability and performance of its Falcon 9 rockets.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5312979"/>
            <a:ext cx="10551583" cy="863984"/>
          </a:xfrm>
          <a:prstGeom prst="rect">
            <a:avLst/>
          </a:prstGeom>
        </p:spPr>
        <p:txBody>
          <a:bodyPr lIns="91440" tIns="45720" rIns="91440" bIns="45720" anchor="t">
            <a:normAutofit/>
          </a:bodyPr>
          <a:lstStyle/>
          <a:p>
            <a:pPr>
              <a:lnSpc>
                <a:spcPct val="100000"/>
              </a:lnSpc>
              <a:spcBef>
                <a:spcPts val="1400"/>
              </a:spcBef>
            </a:pPr>
            <a:r>
              <a:rPr lang="hu-HU" sz="2200" dirty="0" smtClean="0">
                <a:solidFill>
                  <a:schemeClr val="accent3">
                    <a:lumMod val="25000"/>
                  </a:schemeClr>
                </a:solidFill>
                <a:latin typeface="Abadi"/>
              </a:rPr>
              <a:t>KSC LC-39A has </a:t>
            </a:r>
            <a:r>
              <a:rPr lang="hu-HU" sz="2200" dirty="0" err="1" smtClean="0">
                <a:solidFill>
                  <a:schemeClr val="accent3">
                    <a:lumMod val="25000"/>
                  </a:schemeClr>
                </a:solidFill>
                <a:latin typeface="Abadi"/>
              </a:rPr>
              <a:t>the</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highest</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score</a:t>
            </a:r>
            <a:endParaRPr lang="en-US" dirty="0"/>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224" y="1679028"/>
            <a:ext cx="10228733" cy="29460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566" y="1371687"/>
            <a:ext cx="7456314" cy="455039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Kép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310" y="2421164"/>
            <a:ext cx="8754149" cy="3532954"/>
          </a:xfrm>
          <a:prstGeom prst="rect">
            <a:avLst/>
          </a:prstGeom>
        </p:spPr>
      </p:pic>
      <p:sp>
        <p:nvSpPr>
          <p:cNvPr id="6" name="Téglalap 5"/>
          <p:cNvSpPr/>
          <p:nvPr/>
        </p:nvSpPr>
        <p:spPr>
          <a:xfrm>
            <a:off x="1334767" y="1630044"/>
            <a:ext cx="4211474" cy="369332"/>
          </a:xfrm>
          <a:prstGeom prst="rect">
            <a:avLst/>
          </a:prstGeom>
        </p:spPr>
        <p:txBody>
          <a:bodyPr wrap="none">
            <a:spAutoFit/>
          </a:bodyPr>
          <a:lstStyle/>
          <a:p>
            <a:r>
              <a:rPr lang="hu-HU" dirty="0" err="1">
                <a:solidFill>
                  <a:schemeClr val="accent3">
                    <a:lumMod val="25000"/>
                  </a:schemeClr>
                </a:solidFill>
                <a:latin typeface="Abadi" panose="020B0604020104020204" pitchFamily="34" charset="0"/>
              </a:rPr>
              <a:t>Decision</a:t>
            </a:r>
            <a:r>
              <a:rPr lang="hu-HU" dirty="0">
                <a:solidFill>
                  <a:schemeClr val="accent3">
                    <a:lumMod val="25000"/>
                  </a:schemeClr>
                </a:solidFill>
                <a:latin typeface="Abadi" panose="020B0604020104020204" pitchFamily="34" charset="0"/>
              </a:rPr>
              <a:t> </a:t>
            </a:r>
            <a:r>
              <a:rPr lang="hu-HU" dirty="0" err="1">
                <a:solidFill>
                  <a:schemeClr val="accent3">
                    <a:lumMod val="25000"/>
                  </a:schemeClr>
                </a:solidFill>
                <a:latin typeface="Abadi" panose="020B0604020104020204" pitchFamily="34" charset="0"/>
              </a:rPr>
              <a:t>Tree</a:t>
            </a:r>
            <a:r>
              <a:rPr lang="hu-HU" dirty="0">
                <a:solidFill>
                  <a:schemeClr val="accent3">
                    <a:lumMod val="25000"/>
                  </a:schemeClr>
                </a:solidFill>
                <a:latin typeface="Abadi" panose="020B0604020104020204" pitchFamily="34" charset="0"/>
              </a:rPr>
              <a:t> </a:t>
            </a:r>
            <a:r>
              <a:rPr lang="hu-HU" dirty="0" smtClean="0">
                <a:solidFill>
                  <a:schemeClr val="accent3">
                    <a:lumMod val="25000"/>
                  </a:schemeClr>
                </a:solidFill>
                <a:latin typeface="Abadi" panose="020B0604020104020204" pitchFamily="34" charset="0"/>
              </a:rPr>
              <a:t>has </a:t>
            </a:r>
            <a:r>
              <a:rPr lang="hu-HU" dirty="0" err="1" smtClean="0">
                <a:solidFill>
                  <a:schemeClr val="accent3">
                    <a:lumMod val="25000"/>
                  </a:schemeClr>
                </a:solidFill>
                <a:latin typeface="Abadi" panose="020B0604020104020204" pitchFamily="34" charset="0"/>
              </a:rPr>
              <a:t>the</a:t>
            </a:r>
            <a:r>
              <a:rPr lang="hu-HU" dirty="0" smtClean="0">
                <a:solidFill>
                  <a:schemeClr val="accent3">
                    <a:lumMod val="25000"/>
                  </a:schemeClr>
                </a:solidFill>
                <a:latin typeface="Abadi" panose="020B0604020104020204" pitchFamily="34" charset="0"/>
              </a:rPr>
              <a:t> </a:t>
            </a:r>
            <a:r>
              <a:rPr lang="hu-HU" dirty="0" err="1" smtClean="0">
                <a:solidFill>
                  <a:schemeClr val="accent3">
                    <a:lumMod val="25000"/>
                  </a:schemeClr>
                </a:solidFill>
                <a:latin typeface="Abadi" panose="020B0604020104020204" pitchFamily="34" charset="0"/>
              </a:rPr>
              <a:t>highest</a:t>
            </a:r>
            <a:r>
              <a:rPr lang="hu-HU" dirty="0" smtClean="0">
                <a:solidFill>
                  <a:schemeClr val="accent3">
                    <a:lumMod val="25000"/>
                  </a:schemeClr>
                </a:solidFill>
                <a:latin typeface="Abadi" panose="020B0604020104020204" pitchFamily="34" charset="0"/>
              </a:rPr>
              <a:t> </a:t>
            </a:r>
            <a:r>
              <a:rPr lang="hu-HU" dirty="0" err="1" smtClean="0">
                <a:solidFill>
                  <a:schemeClr val="accent3">
                    <a:lumMod val="25000"/>
                  </a:schemeClr>
                </a:solidFill>
                <a:latin typeface="Abadi" panose="020B0604020104020204" pitchFamily="34" charset="0"/>
              </a:rPr>
              <a:t>accuracy</a:t>
            </a:r>
            <a:endParaRPr lang="hu-HU"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Kép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285" y="2883117"/>
            <a:ext cx="4429125" cy="33432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9580051" cy="4351338"/>
          </a:xfrm>
          <a:prstGeom prst="rect">
            <a:avLst/>
          </a:prstGeom>
        </p:spPr>
        <p:txBody>
          <a:bodyPr>
            <a:normAutofit/>
          </a:body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Orbits</a:t>
            </a:r>
            <a:r>
              <a:rPr lang="hu-HU" sz="2200" dirty="0" smtClean="0">
                <a:solidFill>
                  <a:schemeClr val="accent3">
                    <a:lumMod val="25000"/>
                  </a:schemeClr>
                </a:solidFill>
                <a:latin typeface="Abadi" panose="020B0604020104020204" pitchFamily="34" charset="0"/>
              </a:rPr>
              <a:t> ES-L1, GEO, HEO and SSO has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hisghest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success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rates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hu-HU" sz="2200" dirty="0" err="1" smtClean="0">
                <a:solidFill>
                  <a:schemeClr val="accent3">
                    <a:lumMod val="25000"/>
                  </a:schemeClr>
                </a:solidFill>
                <a:latin typeface="Abadi" panose="020B0604020104020204" pitchFamily="34" charset="0"/>
              </a:rPr>
              <a:t>Success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rates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for</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SpaceX</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lanches</a:t>
            </a:r>
            <a:r>
              <a:rPr lang="hu-HU" sz="2200" dirty="0" smtClean="0">
                <a:solidFill>
                  <a:schemeClr val="accent3">
                    <a:lumMod val="25000"/>
                  </a:schemeClr>
                </a:solidFill>
                <a:latin typeface="Abadi" panose="020B0604020104020204" pitchFamily="34" charset="0"/>
              </a:rPr>
              <a:t> has </a:t>
            </a:r>
            <a:r>
              <a:rPr lang="hu-HU" sz="2200" dirty="0" err="1" smtClean="0">
                <a:solidFill>
                  <a:schemeClr val="accent3">
                    <a:lumMod val="25000"/>
                  </a:schemeClr>
                </a:solidFill>
                <a:latin typeface="Abadi" panose="020B0604020104020204" pitchFamily="34" charset="0"/>
              </a:rPr>
              <a:t>been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increasing</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with</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time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hu-HU" sz="2200" dirty="0" err="1" smtClean="0">
                <a:solidFill>
                  <a:schemeClr val="accent3">
                    <a:lumMod val="25000"/>
                  </a:schemeClr>
                </a:solidFill>
                <a:latin typeface="Abadi" panose="020B0604020104020204" pitchFamily="34" charset="0"/>
              </a:rPr>
              <a:t>Decision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Tree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was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optimal</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model</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with</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accuracy</a:t>
            </a:r>
            <a:r>
              <a:rPr lang="hu-HU" sz="2200" dirty="0" smtClean="0">
                <a:solidFill>
                  <a:schemeClr val="accent3">
                    <a:lumMod val="25000"/>
                  </a:schemeClr>
                </a:solidFill>
                <a:latin typeface="Abadi" panose="020B0604020104020204" pitchFamily="34" charset="0"/>
              </a:rPr>
              <a:t> of almost 0,89</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320677"/>
            <a:ext cx="10104817" cy="553732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hu-HU" sz="7600" dirty="0" smtClean="0">
                <a:solidFill>
                  <a:schemeClr val="tx1"/>
                </a:solidFill>
                <a:latin typeface="Abadi"/>
              </a:rPr>
              <a:t>Data </a:t>
            </a:r>
            <a:r>
              <a:rPr lang="hu-HU" sz="7600" dirty="0" err="1" smtClean="0">
                <a:solidFill>
                  <a:schemeClr val="tx1"/>
                </a:solidFill>
                <a:latin typeface="Abadi"/>
              </a:rPr>
              <a:t>collected</a:t>
            </a:r>
            <a:r>
              <a:rPr lang="hu-HU" sz="7600" dirty="0" smtClean="0">
                <a:solidFill>
                  <a:schemeClr val="tx1"/>
                </a:solidFill>
                <a:latin typeface="Abadi"/>
              </a:rPr>
              <a:t> </a:t>
            </a:r>
            <a:r>
              <a:rPr lang="hu-HU" sz="7600" dirty="0" err="1" smtClean="0">
                <a:solidFill>
                  <a:schemeClr val="tx1"/>
                </a:solidFill>
                <a:latin typeface="Abadi"/>
              </a:rPr>
              <a:t>by</a:t>
            </a:r>
            <a:r>
              <a:rPr lang="hu-HU" sz="7600" dirty="0" smtClean="0">
                <a:solidFill>
                  <a:schemeClr val="tx1"/>
                </a:solidFill>
                <a:latin typeface="Abadi"/>
              </a:rPr>
              <a:t> Web </a:t>
            </a:r>
            <a:r>
              <a:rPr lang="hu-HU" sz="7600" dirty="0" err="1" smtClean="0">
                <a:solidFill>
                  <a:schemeClr val="tx1"/>
                </a:solidFill>
                <a:latin typeface="Abadi"/>
              </a:rPr>
              <a:t>Scraping</a:t>
            </a:r>
            <a:endParaRPr lang="en-US" sz="7600" dirty="0">
              <a:solidFill>
                <a:schemeClr val="tx1"/>
              </a:solidFill>
              <a:latin typeface="Abadi"/>
            </a:endParaRP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hu-HU" sz="7600" dirty="0" err="1" smtClean="0">
                <a:solidFill>
                  <a:schemeClr val="tx1"/>
                </a:solidFill>
                <a:latin typeface="Abadi"/>
              </a:rPr>
              <a:t>Exploratory</a:t>
            </a:r>
            <a:r>
              <a:rPr lang="hu-HU" sz="7600" dirty="0" smtClean="0">
                <a:solidFill>
                  <a:schemeClr val="tx1"/>
                </a:solidFill>
                <a:latin typeface="Abadi"/>
              </a:rPr>
              <a:t> Data </a:t>
            </a:r>
            <a:r>
              <a:rPr lang="hu-HU" sz="7600" dirty="0" err="1" smtClean="0">
                <a:solidFill>
                  <a:schemeClr val="tx1"/>
                </a:solidFill>
                <a:latin typeface="Abadi"/>
              </a:rPr>
              <a:t>Analysis</a:t>
            </a:r>
            <a:r>
              <a:rPr lang="hu-HU" sz="7600" dirty="0" smtClean="0">
                <a:solidFill>
                  <a:schemeClr val="tx1"/>
                </a:solidFill>
                <a:latin typeface="Abadi"/>
              </a:rPr>
              <a:t> </a:t>
            </a:r>
            <a:r>
              <a:rPr lang="hu-HU" sz="7600" dirty="0" err="1" smtClean="0">
                <a:solidFill>
                  <a:schemeClr val="tx1"/>
                </a:solidFill>
                <a:latin typeface="Abadi"/>
              </a:rPr>
              <a:t>to</a:t>
            </a:r>
            <a:r>
              <a:rPr lang="hu-HU" sz="7600" dirty="0" smtClean="0">
                <a:solidFill>
                  <a:schemeClr val="tx1"/>
                </a:solidFill>
                <a:latin typeface="Abadi"/>
              </a:rPr>
              <a:t> </a:t>
            </a:r>
            <a:r>
              <a:rPr lang="hu-HU" sz="7600" dirty="0" err="1" smtClean="0">
                <a:solidFill>
                  <a:schemeClr val="tx1"/>
                </a:solidFill>
                <a:latin typeface="Abadi"/>
              </a:rPr>
              <a:t>find</a:t>
            </a:r>
            <a:r>
              <a:rPr lang="hu-HU" sz="7600" dirty="0" smtClean="0">
                <a:solidFill>
                  <a:schemeClr val="tx1"/>
                </a:solidFill>
                <a:latin typeface="Abadi"/>
              </a:rPr>
              <a:t> </a:t>
            </a:r>
            <a:r>
              <a:rPr lang="hu-HU" sz="7600" dirty="0" err="1" smtClean="0">
                <a:solidFill>
                  <a:schemeClr val="tx1"/>
                </a:solidFill>
                <a:latin typeface="Abadi"/>
              </a:rPr>
              <a:t>patterns</a:t>
            </a:r>
            <a:r>
              <a:rPr lang="hu-HU" sz="7600" dirty="0" smtClean="0">
                <a:solidFill>
                  <a:schemeClr val="tx1"/>
                </a:solidFill>
                <a:latin typeface="Abadi"/>
              </a:rPr>
              <a:t> and </a:t>
            </a:r>
            <a:r>
              <a:rPr lang="hu-HU" sz="7600" dirty="0" err="1" smtClean="0">
                <a:solidFill>
                  <a:schemeClr val="tx1"/>
                </a:solidFill>
                <a:latin typeface="Abadi"/>
              </a:rPr>
              <a:t>determine</a:t>
            </a:r>
            <a:r>
              <a:rPr lang="hu-HU" sz="7600" dirty="0" smtClean="0">
                <a:solidFill>
                  <a:schemeClr val="tx1"/>
                </a:solidFill>
                <a:latin typeface="Abadi"/>
              </a:rPr>
              <a:t> </a:t>
            </a:r>
            <a:r>
              <a:rPr lang="hu-HU" sz="7600" dirty="0" err="1" smtClean="0">
                <a:solidFill>
                  <a:schemeClr val="tx1"/>
                </a:solidFill>
                <a:latin typeface="Abadi"/>
              </a:rPr>
              <a:t>the</a:t>
            </a:r>
            <a:r>
              <a:rPr lang="hu-HU" sz="7600" dirty="0" smtClean="0">
                <a:solidFill>
                  <a:schemeClr val="tx1"/>
                </a:solidFill>
                <a:latin typeface="Abadi"/>
              </a:rPr>
              <a:t> </a:t>
            </a:r>
            <a:r>
              <a:rPr lang="hu-HU" sz="7600" dirty="0" err="1" smtClean="0">
                <a:solidFill>
                  <a:schemeClr val="tx1"/>
                </a:solidFill>
                <a:latin typeface="Abadi"/>
              </a:rPr>
              <a:t>training</a:t>
            </a:r>
            <a:r>
              <a:rPr lang="hu-HU" sz="7600" dirty="0" smtClean="0">
                <a:solidFill>
                  <a:schemeClr val="tx1"/>
                </a:solidFill>
                <a:latin typeface="Abadi"/>
              </a:rPr>
              <a:t> </a:t>
            </a:r>
            <a:r>
              <a:rPr lang="hu-HU" sz="7600" dirty="0" err="1" smtClean="0">
                <a:solidFill>
                  <a:schemeClr val="tx1"/>
                </a:solidFill>
                <a:latin typeface="Abadi"/>
              </a:rPr>
              <a:t>set</a:t>
            </a:r>
            <a:endParaRPr lang="en-US" sz="7600" dirty="0">
              <a:solidFill>
                <a:schemeClr val="tx1"/>
              </a:solidFill>
              <a:latin typeface="Abadi"/>
            </a:endParaRPr>
          </a:p>
          <a:p>
            <a:pPr>
              <a:lnSpc>
                <a:spcPct val="120000"/>
              </a:lnSpc>
              <a:spcBef>
                <a:spcPts val="1400"/>
              </a:spcBef>
            </a:pPr>
            <a:r>
              <a:rPr lang="en-US" sz="8800" dirty="0">
                <a:solidFill>
                  <a:schemeClr val="tx1"/>
                </a:solidFill>
                <a:latin typeface="Abadi"/>
              </a:rPr>
              <a:t>Perform exploratory data analysis (EDA) using visualization and </a:t>
            </a:r>
            <a:r>
              <a:rPr lang="en-US" sz="8800" dirty="0" smtClean="0">
                <a:solidFill>
                  <a:schemeClr val="tx1"/>
                </a:solidFill>
                <a:latin typeface="Abadi"/>
              </a:rPr>
              <a:t>SQL</a:t>
            </a:r>
            <a:endParaRPr lang="hu-HU" sz="8800" dirty="0" smtClean="0">
              <a:solidFill>
                <a:schemeClr val="tx1"/>
              </a:solidFill>
              <a:latin typeface="Abadi"/>
            </a:endParaRPr>
          </a:p>
          <a:p>
            <a:pPr lvl="1">
              <a:lnSpc>
                <a:spcPct val="120000"/>
              </a:lnSpc>
              <a:spcBef>
                <a:spcPts val="1400"/>
              </a:spcBef>
            </a:pPr>
            <a:r>
              <a:rPr lang="hu-HU" sz="8400" dirty="0" err="1" smtClean="0">
                <a:solidFill>
                  <a:schemeClr val="tx1"/>
                </a:solidFill>
                <a:latin typeface="Abadi"/>
              </a:rPr>
              <a:t>Visualisation</a:t>
            </a:r>
            <a:r>
              <a:rPr lang="hu-HU" sz="8400" dirty="0" smtClean="0">
                <a:solidFill>
                  <a:schemeClr val="tx1"/>
                </a:solidFill>
                <a:latin typeface="Abadi"/>
              </a:rPr>
              <a:t> </a:t>
            </a:r>
            <a:r>
              <a:rPr lang="hu-HU" sz="8400" dirty="0" err="1" smtClean="0">
                <a:solidFill>
                  <a:schemeClr val="tx1"/>
                </a:solidFill>
                <a:latin typeface="Abadi"/>
              </a:rPr>
              <a:t>with</a:t>
            </a:r>
            <a:r>
              <a:rPr lang="hu-HU" sz="8400" dirty="0" smtClean="0">
                <a:solidFill>
                  <a:schemeClr val="tx1"/>
                </a:solidFill>
                <a:latin typeface="Abadi"/>
              </a:rPr>
              <a:t> </a:t>
            </a:r>
            <a:r>
              <a:rPr lang="hu-HU" sz="8800" dirty="0" err="1">
                <a:solidFill>
                  <a:schemeClr val="tx1"/>
                </a:solidFill>
                <a:latin typeface="Abadi" panose="020B0604020104020204" pitchFamily="34" charset="0"/>
              </a:rPr>
              <a:t>with</a:t>
            </a:r>
            <a:r>
              <a:rPr lang="hu-HU" sz="8800" dirty="0">
                <a:solidFill>
                  <a:schemeClr val="tx1"/>
                </a:solidFill>
                <a:latin typeface="Abadi" panose="020B0604020104020204" pitchFamily="34" charset="0"/>
              </a:rPr>
              <a:t> </a:t>
            </a:r>
            <a:r>
              <a:rPr lang="hu-HU" sz="8800" dirty="0" err="1">
                <a:solidFill>
                  <a:schemeClr val="tx1"/>
                </a:solidFill>
                <a:latin typeface="Abadi" panose="020B0604020104020204" pitchFamily="34" charset="0"/>
              </a:rPr>
              <a:t>Pandas</a:t>
            </a:r>
            <a:r>
              <a:rPr lang="hu-HU" sz="8800" dirty="0">
                <a:solidFill>
                  <a:schemeClr val="tx1"/>
                </a:solidFill>
                <a:latin typeface="Abadi" panose="020B0604020104020204" pitchFamily="34" charset="0"/>
              </a:rPr>
              <a:t>, </a:t>
            </a:r>
            <a:r>
              <a:rPr lang="hu-HU" sz="8800" dirty="0" err="1">
                <a:solidFill>
                  <a:schemeClr val="tx1"/>
                </a:solidFill>
                <a:latin typeface="Abadi" panose="020B0604020104020204" pitchFamily="34" charset="0"/>
              </a:rPr>
              <a:t>Numpy</a:t>
            </a:r>
            <a:r>
              <a:rPr lang="hu-HU" sz="8800" dirty="0">
                <a:solidFill>
                  <a:schemeClr val="tx1"/>
                </a:solidFill>
                <a:latin typeface="Abadi" panose="020B0604020104020204" pitchFamily="34" charset="0"/>
              </a:rPr>
              <a:t> and </a:t>
            </a:r>
            <a:r>
              <a:rPr lang="hu-HU" sz="8800" dirty="0" err="1">
                <a:solidFill>
                  <a:schemeClr val="tx1"/>
                </a:solidFill>
                <a:latin typeface="Abadi" panose="020B0604020104020204" pitchFamily="34" charset="0"/>
              </a:rPr>
              <a:t>Seaborn</a:t>
            </a:r>
            <a:r>
              <a:rPr lang="hu-HU" sz="8800" dirty="0">
                <a:solidFill>
                  <a:schemeClr val="tx1"/>
                </a:solidFill>
                <a:latin typeface="Abadi" panose="020B0604020104020204" pitchFamily="34" charset="0"/>
              </a:rPr>
              <a:t> </a:t>
            </a:r>
            <a:r>
              <a:rPr lang="hu-HU" sz="8800" dirty="0" err="1" smtClean="0">
                <a:solidFill>
                  <a:schemeClr val="tx1"/>
                </a:solidFill>
                <a:latin typeface="Abadi" panose="020B0604020104020204" pitchFamily="34" charset="0"/>
              </a:rPr>
              <a:t>libraries</a:t>
            </a:r>
            <a:endParaRPr lang="en-US" sz="8400" dirty="0">
              <a:solidFill>
                <a:schemeClr val="tx1"/>
              </a:solidFill>
              <a:latin typeface="Abadi"/>
            </a:endParaRP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a:t>
            </a:r>
            <a:r>
              <a:rPr lang="en-US" sz="8800" dirty="0" smtClean="0">
                <a:solidFill>
                  <a:schemeClr val="tx1"/>
                </a:solidFill>
                <a:latin typeface="Abadi"/>
              </a:rPr>
              <a:t>Dash</a:t>
            </a:r>
            <a:endParaRPr lang="hu-HU" sz="8800" dirty="0" smtClean="0">
              <a:solidFill>
                <a:schemeClr val="tx1"/>
              </a:solidFill>
              <a:latin typeface="Abadi"/>
            </a:endParaRPr>
          </a:p>
          <a:p>
            <a:pPr lvl="1">
              <a:lnSpc>
                <a:spcPct val="120000"/>
              </a:lnSpc>
              <a:spcBef>
                <a:spcPts val="1400"/>
              </a:spcBef>
            </a:pPr>
            <a:r>
              <a:rPr lang="hu-HU" sz="8400" dirty="0" err="1" smtClean="0">
                <a:solidFill>
                  <a:schemeClr val="tx1"/>
                </a:solidFill>
                <a:latin typeface="Abadi"/>
              </a:rPr>
              <a:t>Folium</a:t>
            </a:r>
            <a:r>
              <a:rPr lang="hu-HU" sz="8400" dirty="0" smtClean="0">
                <a:solidFill>
                  <a:schemeClr val="tx1"/>
                </a:solidFill>
                <a:latin typeface="Abadi"/>
              </a:rPr>
              <a:t> and </a:t>
            </a:r>
            <a:r>
              <a:rPr lang="hu-HU" sz="8400" dirty="0" err="1" smtClean="0">
                <a:solidFill>
                  <a:schemeClr val="tx1"/>
                </a:solidFill>
                <a:latin typeface="Abadi"/>
              </a:rPr>
              <a:t>Dash</a:t>
            </a:r>
            <a:r>
              <a:rPr lang="hu-HU" sz="8400" dirty="0" smtClean="0">
                <a:solidFill>
                  <a:schemeClr val="tx1"/>
                </a:solidFill>
                <a:latin typeface="Abadi"/>
              </a:rPr>
              <a:t> </a:t>
            </a:r>
            <a:r>
              <a:rPr lang="hu-HU" sz="8400" dirty="0" err="1" smtClean="0">
                <a:solidFill>
                  <a:schemeClr val="tx1"/>
                </a:solidFill>
                <a:latin typeface="Abadi"/>
              </a:rPr>
              <a:t>were</a:t>
            </a:r>
            <a:r>
              <a:rPr lang="hu-HU" sz="8400" dirty="0" smtClean="0">
                <a:solidFill>
                  <a:schemeClr val="tx1"/>
                </a:solidFill>
                <a:latin typeface="Abadi"/>
              </a:rPr>
              <a:t> </a:t>
            </a:r>
            <a:r>
              <a:rPr lang="hu-HU" sz="8400" dirty="0" err="1" smtClean="0">
                <a:solidFill>
                  <a:schemeClr val="tx1"/>
                </a:solidFill>
                <a:latin typeface="Abadi"/>
              </a:rPr>
              <a:t>used</a:t>
            </a:r>
            <a:r>
              <a:rPr lang="hu-HU" sz="8400" dirty="0" smtClean="0">
                <a:solidFill>
                  <a:schemeClr val="tx1"/>
                </a:solidFill>
                <a:latin typeface="Abadi"/>
              </a:rPr>
              <a:t> </a:t>
            </a:r>
            <a:r>
              <a:rPr lang="hu-HU" sz="8400" dirty="0" err="1" smtClean="0">
                <a:solidFill>
                  <a:schemeClr val="tx1"/>
                </a:solidFill>
                <a:latin typeface="Abadi"/>
              </a:rPr>
              <a:t>for</a:t>
            </a:r>
            <a:r>
              <a:rPr lang="hu-HU" sz="8400" dirty="0" smtClean="0">
                <a:solidFill>
                  <a:schemeClr val="tx1"/>
                </a:solidFill>
                <a:latin typeface="Abadi"/>
              </a:rPr>
              <a:t> </a:t>
            </a:r>
            <a:r>
              <a:rPr lang="hu-HU" sz="8400" dirty="0" err="1" smtClean="0">
                <a:solidFill>
                  <a:schemeClr val="tx1"/>
                </a:solidFill>
                <a:latin typeface="Abadi"/>
              </a:rPr>
              <a:t>Dynamic</a:t>
            </a:r>
            <a:r>
              <a:rPr lang="hu-HU" sz="8400" dirty="0" smtClean="0">
                <a:solidFill>
                  <a:schemeClr val="tx1"/>
                </a:solidFill>
                <a:latin typeface="Abadi"/>
              </a:rPr>
              <a:t> Data </a:t>
            </a:r>
            <a:r>
              <a:rPr lang="hu-HU" sz="8400" dirty="0" err="1" smtClean="0">
                <a:solidFill>
                  <a:schemeClr val="tx1"/>
                </a:solidFill>
                <a:latin typeface="Abadi"/>
              </a:rPr>
              <a:t>Visualisation</a:t>
            </a:r>
            <a:endParaRPr lang="en-US" sz="8400" dirty="0">
              <a:solidFill>
                <a:schemeClr val="tx1"/>
              </a:solidFill>
              <a:latin typeface="Abadi"/>
            </a:endParaRP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hu-HU" sz="7600" dirty="0" err="1" smtClean="0">
                <a:solidFill>
                  <a:schemeClr val="tx1"/>
                </a:solidFill>
                <a:latin typeface="Abadi"/>
              </a:rPr>
              <a:t>Create</a:t>
            </a:r>
            <a:r>
              <a:rPr lang="hu-HU" sz="7600" dirty="0" smtClean="0">
                <a:solidFill>
                  <a:schemeClr val="tx1"/>
                </a:solidFill>
                <a:latin typeface="Abadi"/>
              </a:rPr>
              <a:t> </a:t>
            </a:r>
            <a:r>
              <a:rPr lang="hu-HU" sz="7600" dirty="0" err="1" smtClean="0">
                <a:solidFill>
                  <a:schemeClr val="tx1"/>
                </a:solidFill>
                <a:latin typeface="Abadi"/>
              </a:rPr>
              <a:t>machine</a:t>
            </a:r>
            <a:r>
              <a:rPr lang="hu-HU" sz="7600" dirty="0" smtClean="0">
                <a:solidFill>
                  <a:schemeClr val="tx1"/>
                </a:solidFill>
                <a:latin typeface="Abadi"/>
              </a:rPr>
              <a:t> </a:t>
            </a:r>
            <a:r>
              <a:rPr lang="hu-HU" sz="7600" dirty="0" err="1" smtClean="0">
                <a:solidFill>
                  <a:schemeClr val="tx1"/>
                </a:solidFill>
                <a:latin typeface="Abadi"/>
              </a:rPr>
              <a:t>learnind</a:t>
            </a:r>
            <a:r>
              <a:rPr lang="hu-HU" sz="7600" dirty="0" smtClean="0">
                <a:solidFill>
                  <a:schemeClr val="tx1"/>
                </a:solidFill>
                <a:latin typeface="Abadi"/>
              </a:rPr>
              <a:t> </a:t>
            </a:r>
            <a:r>
              <a:rPr lang="hu-HU" sz="7600" dirty="0" err="1" smtClean="0">
                <a:solidFill>
                  <a:schemeClr val="tx1"/>
                </a:solidFill>
                <a:latin typeface="Abadi"/>
              </a:rPr>
              <a:t>pipline</a:t>
            </a:r>
            <a:r>
              <a:rPr lang="hu-HU" sz="7600" dirty="0" smtClean="0">
                <a:solidFill>
                  <a:schemeClr val="tx1"/>
                </a:solidFill>
                <a:latin typeface="Abadi"/>
              </a:rPr>
              <a:t> </a:t>
            </a:r>
            <a:r>
              <a:rPr lang="hu-HU" sz="7600" dirty="0" err="1" smtClean="0">
                <a:solidFill>
                  <a:schemeClr val="tx1"/>
                </a:solidFill>
                <a:latin typeface="Abadi"/>
              </a:rPr>
              <a:t>for</a:t>
            </a:r>
            <a:r>
              <a:rPr lang="hu-HU" sz="7600" dirty="0" smtClean="0">
                <a:solidFill>
                  <a:schemeClr val="tx1"/>
                </a:solidFill>
                <a:latin typeface="Abadi"/>
              </a:rPr>
              <a:t> </a:t>
            </a:r>
            <a:r>
              <a:rPr lang="hu-HU" sz="7600" dirty="0" err="1" smtClean="0">
                <a:solidFill>
                  <a:schemeClr val="tx1"/>
                </a:solidFill>
                <a:latin typeface="Abadi"/>
              </a:rPr>
              <a:t>prediction</a:t>
            </a:r>
            <a:endParaRPr lang="en-US" sz="7600" dirty="0">
              <a:solidFill>
                <a:schemeClr val="tx1"/>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355013"/>
            <a:ext cx="10515600" cy="941223"/>
          </a:xfrm>
          <a:prstGeom prst="rect">
            <a:avLst/>
          </a:prstGeom>
        </p:spPr>
        <p:txBody>
          <a:bodyPr/>
          <a:lstStyle/>
          <a:p>
            <a:pPr marL="0" indent="0">
              <a:buNone/>
            </a:pPr>
            <a:r>
              <a:rPr lang="en-US" dirty="0"/>
              <a:t>Data were collected using the API call method from the SpaceX API, available at </a:t>
            </a:r>
            <a:r>
              <a:rPr lang="en-US" dirty="0">
                <a:hlinkClick r:id="rId3"/>
              </a:rPr>
              <a:t>https://api.spacexdata.com/v4</a:t>
            </a:r>
            <a:r>
              <a:rPr lang="en-US" dirty="0"/>
              <a:t>.</a:t>
            </a: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p:cNvGraphicFramePr/>
          <p:nvPr>
            <p:extLst>
              <p:ext uri="{D42A27DB-BD31-4B8C-83A1-F6EECF244321}">
                <p14:modId xmlns:p14="http://schemas.microsoft.com/office/powerpoint/2010/main" val="1920858907"/>
              </p:ext>
            </p:extLst>
          </p:nvPr>
        </p:nvGraphicFramePr>
        <p:xfrm>
          <a:off x="-78828" y="2640724"/>
          <a:ext cx="11280228" cy="81610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Hatszög 4"/>
          <p:cNvSpPr/>
          <p:nvPr/>
        </p:nvSpPr>
        <p:spPr>
          <a:xfrm>
            <a:off x="5870074" y="4328680"/>
            <a:ext cx="1050940" cy="12079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hu-HU" sz="2000" kern="1200"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7" name="Diagram 16"/>
          <p:cNvGraphicFramePr/>
          <p:nvPr>
            <p:extLst>
              <p:ext uri="{D42A27DB-BD31-4B8C-83A1-F6EECF244321}">
                <p14:modId xmlns:p14="http://schemas.microsoft.com/office/powerpoint/2010/main" val="2491720823"/>
              </p:ext>
            </p:extLst>
          </p:nvPr>
        </p:nvGraphicFramePr>
        <p:xfrm>
          <a:off x="947811" y="1008544"/>
          <a:ext cx="10160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p:cNvGraphicFramePr/>
          <p:nvPr>
            <p:extLst>
              <p:ext uri="{D42A27DB-BD31-4B8C-83A1-F6EECF244321}">
                <p14:modId xmlns:p14="http://schemas.microsoft.com/office/powerpoint/2010/main" val="3500165610"/>
              </p:ext>
            </p:extLst>
          </p:nvPr>
        </p:nvGraphicFramePr>
        <p:xfrm>
          <a:off x="947811" y="1008544"/>
          <a:ext cx="10160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292</TotalTime>
  <Words>1231</Words>
  <Application>Microsoft Office PowerPoint</Application>
  <PresentationFormat>Szélesvásznú</PresentationFormat>
  <Paragraphs>227</Paragraphs>
  <Slides>47</Slides>
  <Notes>6</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47</vt:i4>
      </vt:variant>
    </vt:vector>
  </HeadingPairs>
  <TitlesOfParts>
    <vt:vector size="54" baseType="lpstr">
      <vt:lpstr>Abadi</vt:lpstr>
      <vt:lpstr>Arial</vt:lpstr>
      <vt:lpstr>Calibri</vt:lpstr>
      <vt:lpstr>Calibri Light</vt:lpstr>
      <vt:lpstr>IBM Plex Mono SemiBold</vt:lpstr>
      <vt:lpstr>SF Pro</vt:lpstr>
      <vt:lpstr>Custom Design</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Hullám Dénes</cp:lastModifiedBy>
  <cp:revision>217</cp:revision>
  <dcterms:created xsi:type="dcterms:W3CDTF">2021-04-29T18:58:34Z</dcterms:created>
  <dcterms:modified xsi:type="dcterms:W3CDTF">2024-12-11T13:09:41Z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